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 Greek" charset="-95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 Greek" charset="-95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 Greek" charset="-95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 Greek" charset="-95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 Greek" charset="-95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 Greek" charset="-95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 Greek" charset="-95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 Greek" charset="-95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 Greek" charset="-95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CBCBCB"/>
    <a:srgbClr val="969696"/>
    <a:srgbClr val="FFFF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787"/>
    <p:restoredTop sz="90929"/>
  </p:normalViewPr>
  <p:slideViewPr>
    <p:cSldViewPr>
      <p:cViewPr varScale="1">
        <p:scale>
          <a:sx n="97" d="100"/>
          <a:sy n="97" d="100"/>
        </p:scale>
        <p:origin x="-114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Greek" charset="-95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Greek" charset="-95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Greek" charset="-95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Greek" charset="-95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Greek" charset="-95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52400" y="2286000"/>
            <a:ext cx="1463675" cy="2182813"/>
            <a:chOff x="96" y="1440"/>
            <a:chExt cx="922" cy="1375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96" y="1440"/>
              <a:ext cx="913" cy="1375"/>
              <a:chOff x="96" y="1440"/>
              <a:chExt cx="913" cy="1375"/>
            </a:xfrm>
          </p:grpSpPr>
          <p:sp>
            <p:nvSpPr>
              <p:cNvPr id="11" name="Freeform 2"/>
              <p:cNvSpPr>
                <a:spLocks/>
              </p:cNvSpPr>
              <p:nvPr/>
            </p:nvSpPr>
            <p:spPr bwMode="ltGray">
              <a:xfrm>
                <a:off x="181" y="1574"/>
                <a:ext cx="742" cy="1110"/>
              </a:xfrm>
              <a:custGeom>
                <a:avLst/>
                <a:gdLst>
                  <a:gd name="T0" fmla="*/ 370 w 742"/>
                  <a:gd name="T1" fmla="*/ 0 h 1110"/>
                  <a:gd name="T2" fmla="*/ 0 w 742"/>
                  <a:gd name="T3" fmla="*/ 554 h 1110"/>
                  <a:gd name="T4" fmla="*/ 370 w 742"/>
                  <a:gd name="T5" fmla="*/ 1109 h 1110"/>
                  <a:gd name="T6" fmla="*/ 741 w 742"/>
                  <a:gd name="T7" fmla="*/ 554 h 1110"/>
                  <a:gd name="T8" fmla="*/ 370 w 742"/>
                  <a:gd name="T9" fmla="*/ 0 h 1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42" h="1110">
                    <a:moveTo>
                      <a:pt x="370" y="0"/>
                    </a:moveTo>
                    <a:lnTo>
                      <a:pt x="0" y="554"/>
                    </a:lnTo>
                    <a:lnTo>
                      <a:pt x="370" y="1109"/>
                    </a:lnTo>
                    <a:lnTo>
                      <a:pt x="741" y="554"/>
                    </a:lnTo>
                    <a:lnTo>
                      <a:pt x="370" y="0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12" name="Group 5"/>
              <p:cNvGrpSpPr>
                <a:grpSpLocks/>
              </p:cNvGrpSpPr>
              <p:nvPr/>
            </p:nvGrpSpPr>
            <p:grpSpPr bwMode="auto">
              <a:xfrm>
                <a:off x="96" y="1440"/>
                <a:ext cx="913" cy="688"/>
                <a:chOff x="96" y="1440"/>
                <a:chExt cx="913" cy="688"/>
              </a:xfrm>
            </p:grpSpPr>
            <p:sp>
              <p:nvSpPr>
                <p:cNvPr id="16" name="Freeform 3"/>
                <p:cNvSpPr>
                  <a:spLocks/>
                </p:cNvSpPr>
                <p:nvPr/>
              </p:nvSpPr>
              <p:spPr bwMode="ltGray">
                <a:xfrm>
                  <a:off x="552" y="1440"/>
                  <a:ext cx="457" cy="688"/>
                </a:xfrm>
                <a:custGeom>
                  <a:avLst/>
                  <a:gdLst>
                    <a:gd name="T0" fmla="*/ 0 w 457"/>
                    <a:gd name="T1" fmla="*/ 136 h 688"/>
                    <a:gd name="T2" fmla="*/ 0 w 457"/>
                    <a:gd name="T3" fmla="*/ 0 h 688"/>
                    <a:gd name="T4" fmla="*/ 456 w 457"/>
                    <a:gd name="T5" fmla="*/ 687 h 688"/>
                    <a:gd name="T6" fmla="*/ 365 w 457"/>
                    <a:gd name="T7" fmla="*/ 687 h 688"/>
                    <a:gd name="T8" fmla="*/ 0 w 457"/>
                    <a:gd name="T9" fmla="*/ 136 h 6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57" h="688">
                      <a:moveTo>
                        <a:pt x="0" y="136"/>
                      </a:moveTo>
                      <a:lnTo>
                        <a:pt x="0" y="0"/>
                      </a:lnTo>
                      <a:lnTo>
                        <a:pt x="456" y="687"/>
                      </a:lnTo>
                      <a:lnTo>
                        <a:pt x="365" y="687"/>
                      </a:lnTo>
                      <a:lnTo>
                        <a:pt x="0" y="136"/>
                      </a:lnTo>
                    </a:path>
                  </a:pathLst>
                </a:custGeom>
                <a:solidFill>
                  <a:schemeClr val="folHlink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7" name="Freeform 4"/>
                <p:cNvSpPr>
                  <a:spLocks/>
                </p:cNvSpPr>
                <p:nvPr/>
              </p:nvSpPr>
              <p:spPr bwMode="ltGray">
                <a:xfrm>
                  <a:off x="96" y="1440"/>
                  <a:ext cx="457" cy="688"/>
                </a:xfrm>
                <a:custGeom>
                  <a:avLst/>
                  <a:gdLst>
                    <a:gd name="T0" fmla="*/ 456 w 457"/>
                    <a:gd name="T1" fmla="*/ 0 h 688"/>
                    <a:gd name="T2" fmla="*/ 456 w 457"/>
                    <a:gd name="T3" fmla="*/ 136 h 688"/>
                    <a:gd name="T4" fmla="*/ 90 w 457"/>
                    <a:gd name="T5" fmla="*/ 687 h 688"/>
                    <a:gd name="T6" fmla="*/ 0 w 457"/>
                    <a:gd name="T7" fmla="*/ 687 h 688"/>
                    <a:gd name="T8" fmla="*/ 456 w 457"/>
                    <a:gd name="T9" fmla="*/ 0 h 6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57" h="688">
                      <a:moveTo>
                        <a:pt x="456" y="0"/>
                      </a:moveTo>
                      <a:lnTo>
                        <a:pt x="456" y="136"/>
                      </a:lnTo>
                      <a:lnTo>
                        <a:pt x="90" y="687"/>
                      </a:lnTo>
                      <a:lnTo>
                        <a:pt x="0" y="687"/>
                      </a:lnTo>
                      <a:lnTo>
                        <a:pt x="456" y="0"/>
                      </a:lnTo>
                    </a:path>
                  </a:pathLst>
                </a:custGeom>
                <a:solidFill>
                  <a:schemeClr val="folHlink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13" name="Group 8"/>
              <p:cNvGrpSpPr>
                <a:grpSpLocks/>
              </p:cNvGrpSpPr>
              <p:nvPr/>
            </p:nvGrpSpPr>
            <p:grpSpPr bwMode="auto">
              <a:xfrm>
                <a:off x="96" y="2127"/>
                <a:ext cx="913" cy="688"/>
                <a:chOff x="96" y="2127"/>
                <a:chExt cx="913" cy="688"/>
              </a:xfrm>
            </p:grpSpPr>
            <p:sp>
              <p:nvSpPr>
                <p:cNvPr id="14" name="Freeform 6"/>
                <p:cNvSpPr>
                  <a:spLocks/>
                </p:cNvSpPr>
                <p:nvPr/>
              </p:nvSpPr>
              <p:spPr bwMode="ltGray">
                <a:xfrm>
                  <a:off x="552" y="2127"/>
                  <a:ext cx="457" cy="688"/>
                </a:xfrm>
                <a:custGeom>
                  <a:avLst/>
                  <a:gdLst>
                    <a:gd name="T0" fmla="*/ 365 w 457"/>
                    <a:gd name="T1" fmla="*/ 0 h 688"/>
                    <a:gd name="T2" fmla="*/ 456 w 457"/>
                    <a:gd name="T3" fmla="*/ 0 h 688"/>
                    <a:gd name="T4" fmla="*/ 0 w 457"/>
                    <a:gd name="T5" fmla="*/ 687 h 688"/>
                    <a:gd name="T6" fmla="*/ 0 w 457"/>
                    <a:gd name="T7" fmla="*/ 550 h 688"/>
                    <a:gd name="T8" fmla="*/ 365 w 457"/>
                    <a:gd name="T9" fmla="*/ 0 h 6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57" h="688">
                      <a:moveTo>
                        <a:pt x="365" y="0"/>
                      </a:moveTo>
                      <a:lnTo>
                        <a:pt x="456" y="0"/>
                      </a:lnTo>
                      <a:lnTo>
                        <a:pt x="0" y="687"/>
                      </a:lnTo>
                      <a:lnTo>
                        <a:pt x="0" y="550"/>
                      </a:lnTo>
                      <a:lnTo>
                        <a:pt x="365" y="0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5" name="Freeform 7"/>
                <p:cNvSpPr>
                  <a:spLocks/>
                </p:cNvSpPr>
                <p:nvPr/>
              </p:nvSpPr>
              <p:spPr bwMode="ltGray">
                <a:xfrm>
                  <a:off x="96" y="2127"/>
                  <a:ext cx="457" cy="688"/>
                </a:xfrm>
                <a:custGeom>
                  <a:avLst/>
                  <a:gdLst>
                    <a:gd name="T0" fmla="*/ 90 w 457"/>
                    <a:gd name="T1" fmla="*/ 0 h 688"/>
                    <a:gd name="T2" fmla="*/ 456 w 457"/>
                    <a:gd name="T3" fmla="*/ 550 h 688"/>
                    <a:gd name="T4" fmla="*/ 456 w 457"/>
                    <a:gd name="T5" fmla="*/ 687 h 688"/>
                    <a:gd name="T6" fmla="*/ 0 w 457"/>
                    <a:gd name="T7" fmla="*/ 0 h 688"/>
                    <a:gd name="T8" fmla="*/ 90 w 457"/>
                    <a:gd name="T9" fmla="*/ 0 h 6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57" h="688">
                      <a:moveTo>
                        <a:pt x="90" y="0"/>
                      </a:moveTo>
                      <a:lnTo>
                        <a:pt x="456" y="550"/>
                      </a:lnTo>
                      <a:lnTo>
                        <a:pt x="456" y="687"/>
                      </a:lnTo>
                      <a:lnTo>
                        <a:pt x="0" y="0"/>
                      </a:lnTo>
                      <a:lnTo>
                        <a:pt x="90" y="0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493" y="1555"/>
              <a:ext cx="525" cy="480"/>
              <a:chOff x="493" y="1555"/>
              <a:chExt cx="525" cy="480"/>
            </a:xfrm>
          </p:grpSpPr>
          <p:sp>
            <p:nvSpPr>
              <p:cNvPr id="7" name="Freeform 10"/>
              <p:cNvSpPr>
                <a:spLocks/>
              </p:cNvSpPr>
              <p:nvPr/>
            </p:nvSpPr>
            <p:spPr bwMode="gray">
              <a:xfrm>
                <a:off x="493" y="1555"/>
                <a:ext cx="525" cy="480"/>
              </a:xfrm>
              <a:custGeom>
                <a:avLst/>
                <a:gdLst>
                  <a:gd name="T0" fmla="*/ 225 w 525"/>
                  <a:gd name="T1" fmla="*/ 217 h 480"/>
                  <a:gd name="T2" fmla="*/ 133 w 525"/>
                  <a:gd name="T3" fmla="*/ 0 h 480"/>
                  <a:gd name="T4" fmla="*/ 263 w 525"/>
                  <a:gd name="T5" fmla="*/ 193 h 480"/>
                  <a:gd name="T6" fmla="*/ 393 w 525"/>
                  <a:gd name="T7" fmla="*/ 0 h 480"/>
                  <a:gd name="T8" fmla="*/ 299 w 525"/>
                  <a:gd name="T9" fmla="*/ 217 h 480"/>
                  <a:gd name="T10" fmla="*/ 524 w 525"/>
                  <a:gd name="T11" fmla="*/ 240 h 480"/>
                  <a:gd name="T12" fmla="*/ 298 w 525"/>
                  <a:gd name="T13" fmla="*/ 262 h 480"/>
                  <a:gd name="T14" fmla="*/ 393 w 525"/>
                  <a:gd name="T15" fmla="*/ 479 h 480"/>
                  <a:gd name="T16" fmla="*/ 263 w 525"/>
                  <a:gd name="T17" fmla="*/ 286 h 480"/>
                  <a:gd name="T18" fmla="*/ 133 w 525"/>
                  <a:gd name="T19" fmla="*/ 479 h 480"/>
                  <a:gd name="T20" fmla="*/ 224 w 525"/>
                  <a:gd name="T21" fmla="*/ 263 h 480"/>
                  <a:gd name="T22" fmla="*/ 0 w 525"/>
                  <a:gd name="T23" fmla="*/ 240 h 480"/>
                  <a:gd name="T24" fmla="*/ 225 w 525"/>
                  <a:gd name="T25" fmla="*/ 217 h 48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25" h="480">
                    <a:moveTo>
                      <a:pt x="225" y="217"/>
                    </a:moveTo>
                    <a:lnTo>
                      <a:pt x="133" y="0"/>
                    </a:lnTo>
                    <a:lnTo>
                      <a:pt x="263" y="193"/>
                    </a:lnTo>
                    <a:lnTo>
                      <a:pt x="393" y="0"/>
                    </a:lnTo>
                    <a:lnTo>
                      <a:pt x="299" y="217"/>
                    </a:lnTo>
                    <a:lnTo>
                      <a:pt x="524" y="240"/>
                    </a:lnTo>
                    <a:lnTo>
                      <a:pt x="298" y="262"/>
                    </a:lnTo>
                    <a:lnTo>
                      <a:pt x="393" y="479"/>
                    </a:lnTo>
                    <a:lnTo>
                      <a:pt x="263" y="286"/>
                    </a:lnTo>
                    <a:lnTo>
                      <a:pt x="133" y="479"/>
                    </a:lnTo>
                    <a:lnTo>
                      <a:pt x="224" y="263"/>
                    </a:lnTo>
                    <a:lnTo>
                      <a:pt x="0" y="240"/>
                    </a:lnTo>
                    <a:lnTo>
                      <a:pt x="225" y="217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" name="Freeform 11"/>
              <p:cNvSpPr>
                <a:spLocks/>
              </p:cNvSpPr>
              <p:nvPr/>
            </p:nvSpPr>
            <p:spPr bwMode="gray">
              <a:xfrm>
                <a:off x="565" y="1620"/>
                <a:ext cx="382" cy="350"/>
              </a:xfrm>
              <a:custGeom>
                <a:avLst/>
                <a:gdLst>
                  <a:gd name="T0" fmla="*/ 153 w 382"/>
                  <a:gd name="T1" fmla="*/ 153 h 350"/>
                  <a:gd name="T2" fmla="*/ 95 w 382"/>
                  <a:gd name="T3" fmla="*/ 0 h 350"/>
                  <a:gd name="T4" fmla="*/ 191 w 382"/>
                  <a:gd name="T5" fmla="*/ 128 h 350"/>
                  <a:gd name="T6" fmla="*/ 284 w 382"/>
                  <a:gd name="T7" fmla="*/ 0 h 350"/>
                  <a:gd name="T8" fmla="*/ 227 w 382"/>
                  <a:gd name="T9" fmla="*/ 153 h 350"/>
                  <a:gd name="T10" fmla="*/ 381 w 382"/>
                  <a:gd name="T11" fmla="*/ 175 h 350"/>
                  <a:gd name="T12" fmla="*/ 226 w 382"/>
                  <a:gd name="T13" fmla="*/ 196 h 350"/>
                  <a:gd name="T14" fmla="*/ 284 w 382"/>
                  <a:gd name="T15" fmla="*/ 349 h 350"/>
                  <a:gd name="T16" fmla="*/ 191 w 382"/>
                  <a:gd name="T17" fmla="*/ 221 h 350"/>
                  <a:gd name="T18" fmla="*/ 95 w 382"/>
                  <a:gd name="T19" fmla="*/ 349 h 350"/>
                  <a:gd name="T20" fmla="*/ 152 w 382"/>
                  <a:gd name="T21" fmla="*/ 198 h 350"/>
                  <a:gd name="T22" fmla="*/ 0 w 382"/>
                  <a:gd name="T23" fmla="*/ 175 h 350"/>
                  <a:gd name="T24" fmla="*/ 153 w 382"/>
                  <a:gd name="T25" fmla="*/ 153 h 35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82" h="350">
                    <a:moveTo>
                      <a:pt x="153" y="153"/>
                    </a:moveTo>
                    <a:lnTo>
                      <a:pt x="95" y="0"/>
                    </a:lnTo>
                    <a:lnTo>
                      <a:pt x="191" y="128"/>
                    </a:lnTo>
                    <a:lnTo>
                      <a:pt x="284" y="0"/>
                    </a:lnTo>
                    <a:lnTo>
                      <a:pt x="227" y="153"/>
                    </a:lnTo>
                    <a:lnTo>
                      <a:pt x="381" y="175"/>
                    </a:lnTo>
                    <a:lnTo>
                      <a:pt x="226" y="196"/>
                    </a:lnTo>
                    <a:lnTo>
                      <a:pt x="284" y="349"/>
                    </a:lnTo>
                    <a:lnTo>
                      <a:pt x="191" y="221"/>
                    </a:lnTo>
                    <a:lnTo>
                      <a:pt x="95" y="349"/>
                    </a:lnTo>
                    <a:lnTo>
                      <a:pt x="152" y="198"/>
                    </a:lnTo>
                    <a:lnTo>
                      <a:pt x="0" y="175"/>
                    </a:lnTo>
                    <a:lnTo>
                      <a:pt x="153" y="153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" name="Freeform 12"/>
              <p:cNvSpPr>
                <a:spLocks/>
              </p:cNvSpPr>
              <p:nvPr/>
            </p:nvSpPr>
            <p:spPr bwMode="gray">
              <a:xfrm>
                <a:off x="621" y="1629"/>
                <a:ext cx="270" cy="332"/>
              </a:xfrm>
              <a:custGeom>
                <a:avLst/>
                <a:gdLst>
                  <a:gd name="T0" fmla="*/ 0 w 270"/>
                  <a:gd name="T1" fmla="*/ 84 h 332"/>
                  <a:gd name="T2" fmla="*/ 122 w 270"/>
                  <a:gd name="T3" fmla="*/ 143 h 332"/>
                  <a:gd name="T4" fmla="*/ 135 w 270"/>
                  <a:gd name="T5" fmla="*/ 0 h 332"/>
                  <a:gd name="T6" fmla="*/ 147 w 270"/>
                  <a:gd name="T7" fmla="*/ 143 h 332"/>
                  <a:gd name="T8" fmla="*/ 268 w 270"/>
                  <a:gd name="T9" fmla="*/ 82 h 332"/>
                  <a:gd name="T10" fmla="*/ 159 w 270"/>
                  <a:gd name="T11" fmla="*/ 166 h 332"/>
                  <a:gd name="T12" fmla="*/ 269 w 270"/>
                  <a:gd name="T13" fmla="*/ 249 h 332"/>
                  <a:gd name="T14" fmla="*/ 147 w 270"/>
                  <a:gd name="T15" fmla="*/ 189 h 332"/>
                  <a:gd name="T16" fmla="*/ 135 w 270"/>
                  <a:gd name="T17" fmla="*/ 331 h 332"/>
                  <a:gd name="T18" fmla="*/ 122 w 270"/>
                  <a:gd name="T19" fmla="*/ 189 h 332"/>
                  <a:gd name="T20" fmla="*/ 0 w 270"/>
                  <a:gd name="T21" fmla="*/ 249 h 332"/>
                  <a:gd name="T22" fmla="*/ 110 w 270"/>
                  <a:gd name="T23" fmla="*/ 166 h 332"/>
                  <a:gd name="T24" fmla="*/ 0 w 270"/>
                  <a:gd name="T25" fmla="*/ 84 h 3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70" h="332">
                    <a:moveTo>
                      <a:pt x="0" y="84"/>
                    </a:moveTo>
                    <a:lnTo>
                      <a:pt x="122" y="143"/>
                    </a:lnTo>
                    <a:lnTo>
                      <a:pt x="135" y="0"/>
                    </a:lnTo>
                    <a:lnTo>
                      <a:pt x="147" y="143"/>
                    </a:lnTo>
                    <a:lnTo>
                      <a:pt x="268" y="82"/>
                    </a:lnTo>
                    <a:lnTo>
                      <a:pt x="159" y="166"/>
                    </a:lnTo>
                    <a:lnTo>
                      <a:pt x="269" y="249"/>
                    </a:lnTo>
                    <a:lnTo>
                      <a:pt x="147" y="189"/>
                    </a:lnTo>
                    <a:lnTo>
                      <a:pt x="135" y="331"/>
                    </a:lnTo>
                    <a:lnTo>
                      <a:pt x="122" y="189"/>
                    </a:lnTo>
                    <a:lnTo>
                      <a:pt x="0" y="249"/>
                    </a:lnTo>
                    <a:lnTo>
                      <a:pt x="110" y="166"/>
                    </a:lnTo>
                    <a:lnTo>
                      <a:pt x="0" y="84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" name="Freeform 13"/>
              <p:cNvSpPr>
                <a:spLocks/>
              </p:cNvSpPr>
              <p:nvPr/>
            </p:nvSpPr>
            <p:spPr bwMode="gray">
              <a:xfrm>
                <a:off x="722" y="1752"/>
                <a:ext cx="68" cy="85"/>
              </a:xfrm>
              <a:custGeom>
                <a:avLst/>
                <a:gdLst>
                  <a:gd name="T0" fmla="*/ 0 w 68"/>
                  <a:gd name="T1" fmla="*/ 20 h 85"/>
                  <a:gd name="T2" fmla="*/ 27 w 68"/>
                  <a:gd name="T3" fmla="*/ 30 h 85"/>
                  <a:gd name="T4" fmla="*/ 33 w 68"/>
                  <a:gd name="T5" fmla="*/ 0 h 85"/>
                  <a:gd name="T6" fmla="*/ 39 w 68"/>
                  <a:gd name="T7" fmla="*/ 30 h 85"/>
                  <a:gd name="T8" fmla="*/ 67 w 68"/>
                  <a:gd name="T9" fmla="*/ 20 h 85"/>
                  <a:gd name="T10" fmla="*/ 45 w 68"/>
                  <a:gd name="T11" fmla="*/ 42 h 85"/>
                  <a:gd name="T12" fmla="*/ 67 w 68"/>
                  <a:gd name="T13" fmla="*/ 62 h 85"/>
                  <a:gd name="T14" fmla="*/ 39 w 68"/>
                  <a:gd name="T15" fmla="*/ 52 h 85"/>
                  <a:gd name="T16" fmla="*/ 33 w 68"/>
                  <a:gd name="T17" fmla="*/ 84 h 85"/>
                  <a:gd name="T18" fmla="*/ 27 w 68"/>
                  <a:gd name="T19" fmla="*/ 52 h 85"/>
                  <a:gd name="T20" fmla="*/ 0 w 68"/>
                  <a:gd name="T21" fmla="*/ 62 h 85"/>
                  <a:gd name="T22" fmla="*/ 21 w 68"/>
                  <a:gd name="T23" fmla="*/ 42 h 85"/>
                  <a:gd name="T24" fmla="*/ 0 w 68"/>
                  <a:gd name="T25" fmla="*/ 20 h 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8" h="85">
                    <a:moveTo>
                      <a:pt x="0" y="20"/>
                    </a:moveTo>
                    <a:lnTo>
                      <a:pt x="27" y="30"/>
                    </a:lnTo>
                    <a:lnTo>
                      <a:pt x="33" y="0"/>
                    </a:lnTo>
                    <a:lnTo>
                      <a:pt x="39" y="30"/>
                    </a:lnTo>
                    <a:lnTo>
                      <a:pt x="67" y="20"/>
                    </a:lnTo>
                    <a:lnTo>
                      <a:pt x="45" y="42"/>
                    </a:lnTo>
                    <a:lnTo>
                      <a:pt x="67" y="62"/>
                    </a:lnTo>
                    <a:lnTo>
                      <a:pt x="39" y="52"/>
                    </a:lnTo>
                    <a:lnTo>
                      <a:pt x="33" y="84"/>
                    </a:lnTo>
                    <a:lnTo>
                      <a:pt x="27" y="52"/>
                    </a:lnTo>
                    <a:lnTo>
                      <a:pt x="0" y="62"/>
                    </a:lnTo>
                    <a:lnTo>
                      <a:pt x="21" y="42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F9F9F9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30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370013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l-GR" altLang="el-GR" noProof="0"/>
              <a:t>Κάντε κλικ για να επεξεργαστείτε τον τίτλο</a:t>
            </a:r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l-GR" altLang="el-GR" noProof="0"/>
              <a:t>Κάντε κλικ για να επεξεργαστείτε τον υπότιτλο του υποδείγματος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>
          <a:xfrm>
            <a:off x="1370013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808413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7413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4D9C2EA-5B39-4708-9FA0-A08C63E72E53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DF5000-9448-4AC7-8D9F-F89842403B7F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FC5D5-98CD-4A57-A8EC-6E8EC8AA6E94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Τίτλος, Κείμενο και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086600" cy="1447800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ClipArt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A104B1-8738-4146-A167-5F2E591626EE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6CEA0-D4FA-4DA5-A94F-1977060E0870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D3F123-7664-42BE-BC26-EB8EA9B41619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57464F-8DB8-4EE6-9FC7-CFBB9BFC2A31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9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13114D-CDF4-4E11-9961-7850215706F6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3F6B25-6504-441F-B59B-9285F2C99915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C2437F-4E09-4772-BA04-2D506F5CB1D8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384E36-6BA8-4537-BFA4-40AE1CA93362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328AC4-4492-418E-A30A-B4339076233C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203200" y="276225"/>
            <a:ext cx="1260475" cy="1601788"/>
            <a:chOff x="128" y="174"/>
            <a:chExt cx="794" cy="1009"/>
          </a:xfrm>
        </p:grpSpPr>
        <p:grpSp>
          <p:nvGrpSpPr>
            <p:cNvPr id="1032" name="Group 9"/>
            <p:cNvGrpSpPr>
              <a:grpSpLocks/>
            </p:cNvGrpSpPr>
            <p:nvPr/>
          </p:nvGrpSpPr>
          <p:grpSpPr bwMode="auto">
            <a:xfrm>
              <a:off x="128" y="174"/>
              <a:ext cx="737" cy="1009"/>
              <a:chOff x="128" y="174"/>
              <a:chExt cx="737" cy="1009"/>
            </a:xfrm>
          </p:grpSpPr>
          <p:sp>
            <p:nvSpPr>
              <p:cNvPr id="1038" name="Freeform 2"/>
              <p:cNvSpPr>
                <a:spLocks/>
              </p:cNvSpPr>
              <p:nvPr/>
            </p:nvSpPr>
            <p:spPr bwMode="ltGray">
              <a:xfrm>
                <a:off x="197" y="272"/>
                <a:ext cx="599" cy="815"/>
              </a:xfrm>
              <a:custGeom>
                <a:avLst/>
                <a:gdLst>
                  <a:gd name="T0" fmla="*/ 299 w 599"/>
                  <a:gd name="T1" fmla="*/ 0 h 815"/>
                  <a:gd name="T2" fmla="*/ 0 w 599"/>
                  <a:gd name="T3" fmla="*/ 407 h 815"/>
                  <a:gd name="T4" fmla="*/ 299 w 599"/>
                  <a:gd name="T5" fmla="*/ 814 h 815"/>
                  <a:gd name="T6" fmla="*/ 598 w 599"/>
                  <a:gd name="T7" fmla="*/ 407 h 815"/>
                  <a:gd name="T8" fmla="*/ 299 w 599"/>
                  <a:gd name="T9" fmla="*/ 0 h 8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9" h="815">
                    <a:moveTo>
                      <a:pt x="299" y="0"/>
                    </a:moveTo>
                    <a:lnTo>
                      <a:pt x="0" y="407"/>
                    </a:lnTo>
                    <a:lnTo>
                      <a:pt x="299" y="814"/>
                    </a:lnTo>
                    <a:lnTo>
                      <a:pt x="598" y="407"/>
                    </a:lnTo>
                    <a:lnTo>
                      <a:pt x="299" y="0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1039" name="Group 5"/>
              <p:cNvGrpSpPr>
                <a:grpSpLocks/>
              </p:cNvGrpSpPr>
              <p:nvPr/>
            </p:nvGrpSpPr>
            <p:grpSpPr bwMode="auto">
              <a:xfrm>
                <a:off x="128" y="174"/>
                <a:ext cx="737" cy="505"/>
                <a:chOff x="128" y="174"/>
                <a:chExt cx="737" cy="505"/>
              </a:xfrm>
            </p:grpSpPr>
            <p:sp>
              <p:nvSpPr>
                <p:cNvPr id="2" name="Freeform 3"/>
                <p:cNvSpPr>
                  <a:spLocks/>
                </p:cNvSpPr>
                <p:nvPr/>
              </p:nvSpPr>
              <p:spPr bwMode="ltGray">
                <a:xfrm>
                  <a:off x="496" y="174"/>
                  <a:ext cx="369" cy="505"/>
                </a:xfrm>
                <a:custGeom>
                  <a:avLst/>
                  <a:gdLst>
                    <a:gd name="T0" fmla="*/ 0 w 369"/>
                    <a:gd name="T1" fmla="*/ 100 h 505"/>
                    <a:gd name="T2" fmla="*/ 0 w 369"/>
                    <a:gd name="T3" fmla="*/ 0 h 505"/>
                    <a:gd name="T4" fmla="*/ 368 w 369"/>
                    <a:gd name="T5" fmla="*/ 504 h 505"/>
                    <a:gd name="T6" fmla="*/ 295 w 369"/>
                    <a:gd name="T7" fmla="*/ 504 h 505"/>
                    <a:gd name="T8" fmla="*/ 0 w 369"/>
                    <a:gd name="T9" fmla="*/ 100 h 5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9" h="505">
                      <a:moveTo>
                        <a:pt x="0" y="100"/>
                      </a:moveTo>
                      <a:lnTo>
                        <a:pt x="0" y="0"/>
                      </a:lnTo>
                      <a:lnTo>
                        <a:pt x="368" y="504"/>
                      </a:lnTo>
                      <a:lnTo>
                        <a:pt x="295" y="504"/>
                      </a:lnTo>
                      <a:lnTo>
                        <a:pt x="0" y="100"/>
                      </a:lnTo>
                    </a:path>
                  </a:pathLst>
                </a:custGeom>
                <a:solidFill>
                  <a:schemeClr val="folHlink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" name="Freeform 4"/>
                <p:cNvSpPr>
                  <a:spLocks/>
                </p:cNvSpPr>
                <p:nvPr/>
              </p:nvSpPr>
              <p:spPr bwMode="ltGray">
                <a:xfrm>
                  <a:off x="128" y="174"/>
                  <a:ext cx="369" cy="505"/>
                </a:xfrm>
                <a:custGeom>
                  <a:avLst/>
                  <a:gdLst>
                    <a:gd name="T0" fmla="*/ 368 w 369"/>
                    <a:gd name="T1" fmla="*/ 0 h 505"/>
                    <a:gd name="T2" fmla="*/ 368 w 369"/>
                    <a:gd name="T3" fmla="*/ 100 h 505"/>
                    <a:gd name="T4" fmla="*/ 73 w 369"/>
                    <a:gd name="T5" fmla="*/ 504 h 505"/>
                    <a:gd name="T6" fmla="*/ 0 w 369"/>
                    <a:gd name="T7" fmla="*/ 504 h 505"/>
                    <a:gd name="T8" fmla="*/ 368 w 369"/>
                    <a:gd name="T9" fmla="*/ 0 h 5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9" h="505">
                      <a:moveTo>
                        <a:pt x="368" y="0"/>
                      </a:moveTo>
                      <a:lnTo>
                        <a:pt x="368" y="100"/>
                      </a:lnTo>
                      <a:lnTo>
                        <a:pt x="73" y="504"/>
                      </a:lnTo>
                      <a:lnTo>
                        <a:pt x="0" y="504"/>
                      </a:lnTo>
                      <a:lnTo>
                        <a:pt x="368" y="0"/>
                      </a:lnTo>
                    </a:path>
                  </a:pathLst>
                </a:custGeom>
                <a:solidFill>
                  <a:schemeClr val="folHlink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128" y="678"/>
                <a:ext cx="737" cy="505"/>
                <a:chOff x="128" y="678"/>
                <a:chExt cx="737" cy="505"/>
              </a:xfrm>
            </p:grpSpPr>
            <p:sp>
              <p:nvSpPr>
                <p:cNvPr id="1041" name="Freeform 6"/>
                <p:cNvSpPr>
                  <a:spLocks/>
                </p:cNvSpPr>
                <p:nvPr/>
              </p:nvSpPr>
              <p:spPr bwMode="ltGray">
                <a:xfrm>
                  <a:off x="496" y="678"/>
                  <a:ext cx="369" cy="505"/>
                </a:xfrm>
                <a:custGeom>
                  <a:avLst/>
                  <a:gdLst>
                    <a:gd name="T0" fmla="*/ 295 w 369"/>
                    <a:gd name="T1" fmla="*/ 0 h 505"/>
                    <a:gd name="T2" fmla="*/ 368 w 369"/>
                    <a:gd name="T3" fmla="*/ 0 h 505"/>
                    <a:gd name="T4" fmla="*/ 0 w 369"/>
                    <a:gd name="T5" fmla="*/ 504 h 505"/>
                    <a:gd name="T6" fmla="*/ 0 w 369"/>
                    <a:gd name="T7" fmla="*/ 404 h 505"/>
                    <a:gd name="T8" fmla="*/ 295 w 369"/>
                    <a:gd name="T9" fmla="*/ 0 h 5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9" h="505">
                      <a:moveTo>
                        <a:pt x="295" y="0"/>
                      </a:moveTo>
                      <a:lnTo>
                        <a:pt x="368" y="0"/>
                      </a:lnTo>
                      <a:lnTo>
                        <a:pt x="0" y="504"/>
                      </a:lnTo>
                      <a:lnTo>
                        <a:pt x="0" y="404"/>
                      </a:lnTo>
                      <a:lnTo>
                        <a:pt x="295" y="0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" name="Freeform 7"/>
                <p:cNvSpPr>
                  <a:spLocks/>
                </p:cNvSpPr>
                <p:nvPr/>
              </p:nvSpPr>
              <p:spPr bwMode="ltGray">
                <a:xfrm>
                  <a:off x="128" y="678"/>
                  <a:ext cx="369" cy="505"/>
                </a:xfrm>
                <a:custGeom>
                  <a:avLst/>
                  <a:gdLst>
                    <a:gd name="T0" fmla="*/ 73 w 369"/>
                    <a:gd name="T1" fmla="*/ 0 h 505"/>
                    <a:gd name="T2" fmla="*/ 368 w 369"/>
                    <a:gd name="T3" fmla="*/ 404 h 505"/>
                    <a:gd name="T4" fmla="*/ 368 w 369"/>
                    <a:gd name="T5" fmla="*/ 504 h 505"/>
                    <a:gd name="T6" fmla="*/ 0 w 369"/>
                    <a:gd name="T7" fmla="*/ 0 h 505"/>
                    <a:gd name="T8" fmla="*/ 73 w 369"/>
                    <a:gd name="T9" fmla="*/ 0 h 5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9" h="505">
                      <a:moveTo>
                        <a:pt x="73" y="0"/>
                      </a:moveTo>
                      <a:lnTo>
                        <a:pt x="368" y="404"/>
                      </a:lnTo>
                      <a:lnTo>
                        <a:pt x="368" y="504"/>
                      </a:lnTo>
                      <a:lnTo>
                        <a:pt x="0" y="0"/>
                      </a:lnTo>
                      <a:lnTo>
                        <a:pt x="73" y="0"/>
                      </a:lnTo>
                    </a:path>
                  </a:pathLst>
                </a:custGeom>
                <a:solidFill>
                  <a:schemeClr val="bg2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  <p:grpSp>
          <p:nvGrpSpPr>
            <p:cNvPr id="1033" name="Group 14"/>
            <p:cNvGrpSpPr>
              <a:grpSpLocks/>
            </p:cNvGrpSpPr>
            <p:nvPr/>
          </p:nvGrpSpPr>
          <p:grpSpPr bwMode="auto">
            <a:xfrm>
              <a:off x="397" y="211"/>
              <a:ext cx="525" cy="480"/>
              <a:chOff x="397" y="211"/>
              <a:chExt cx="525" cy="480"/>
            </a:xfrm>
          </p:grpSpPr>
          <p:sp>
            <p:nvSpPr>
              <p:cNvPr id="1034" name="Freeform 10"/>
              <p:cNvSpPr>
                <a:spLocks/>
              </p:cNvSpPr>
              <p:nvPr/>
            </p:nvSpPr>
            <p:spPr bwMode="gray">
              <a:xfrm>
                <a:off x="397" y="211"/>
                <a:ext cx="525" cy="480"/>
              </a:xfrm>
              <a:custGeom>
                <a:avLst/>
                <a:gdLst>
                  <a:gd name="T0" fmla="*/ 225 w 525"/>
                  <a:gd name="T1" fmla="*/ 217 h 480"/>
                  <a:gd name="T2" fmla="*/ 133 w 525"/>
                  <a:gd name="T3" fmla="*/ 0 h 480"/>
                  <a:gd name="T4" fmla="*/ 263 w 525"/>
                  <a:gd name="T5" fmla="*/ 193 h 480"/>
                  <a:gd name="T6" fmla="*/ 393 w 525"/>
                  <a:gd name="T7" fmla="*/ 0 h 480"/>
                  <a:gd name="T8" fmla="*/ 299 w 525"/>
                  <a:gd name="T9" fmla="*/ 217 h 480"/>
                  <a:gd name="T10" fmla="*/ 524 w 525"/>
                  <a:gd name="T11" fmla="*/ 240 h 480"/>
                  <a:gd name="T12" fmla="*/ 298 w 525"/>
                  <a:gd name="T13" fmla="*/ 262 h 480"/>
                  <a:gd name="T14" fmla="*/ 393 w 525"/>
                  <a:gd name="T15" fmla="*/ 479 h 480"/>
                  <a:gd name="T16" fmla="*/ 263 w 525"/>
                  <a:gd name="T17" fmla="*/ 286 h 480"/>
                  <a:gd name="T18" fmla="*/ 133 w 525"/>
                  <a:gd name="T19" fmla="*/ 479 h 480"/>
                  <a:gd name="T20" fmla="*/ 224 w 525"/>
                  <a:gd name="T21" fmla="*/ 263 h 480"/>
                  <a:gd name="T22" fmla="*/ 0 w 525"/>
                  <a:gd name="T23" fmla="*/ 240 h 480"/>
                  <a:gd name="T24" fmla="*/ 225 w 525"/>
                  <a:gd name="T25" fmla="*/ 217 h 48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25" h="480">
                    <a:moveTo>
                      <a:pt x="225" y="217"/>
                    </a:moveTo>
                    <a:lnTo>
                      <a:pt x="133" y="0"/>
                    </a:lnTo>
                    <a:lnTo>
                      <a:pt x="263" y="193"/>
                    </a:lnTo>
                    <a:lnTo>
                      <a:pt x="393" y="0"/>
                    </a:lnTo>
                    <a:lnTo>
                      <a:pt x="299" y="217"/>
                    </a:lnTo>
                    <a:lnTo>
                      <a:pt x="524" y="240"/>
                    </a:lnTo>
                    <a:lnTo>
                      <a:pt x="298" y="262"/>
                    </a:lnTo>
                    <a:lnTo>
                      <a:pt x="393" y="479"/>
                    </a:lnTo>
                    <a:lnTo>
                      <a:pt x="263" y="286"/>
                    </a:lnTo>
                    <a:lnTo>
                      <a:pt x="133" y="479"/>
                    </a:lnTo>
                    <a:lnTo>
                      <a:pt x="224" y="263"/>
                    </a:lnTo>
                    <a:lnTo>
                      <a:pt x="0" y="240"/>
                    </a:lnTo>
                    <a:lnTo>
                      <a:pt x="225" y="217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35" name="Freeform 11"/>
              <p:cNvSpPr>
                <a:spLocks/>
              </p:cNvSpPr>
              <p:nvPr/>
            </p:nvSpPr>
            <p:spPr bwMode="gray">
              <a:xfrm>
                <a:off x="469" y="276"/>
                <a:ext cx="382" cy="350"/>
              </a:xfrm>
              <a:custGeom>
                <a:avLst/>
                <a:gdLst>
                  <a:gd name="T0" fmla="*/ 153 w 382"/>
                  <a:gd name="T1" fmla="*/ 153 h 350"/>
                  <a:gd name="T2" fmla="*/ 95 w 382"/>
                  <a:gd name="T3" fmla="*/ 0 h 350"/>
                  <a:gd name="T4" fmla="*/ 191 w 382"/>
                  <a:gd name="T5" fmla="*/ 128 h 350"/>
                  <a:gd name="T6" fmla="*/ 284 w 382"/>
                  <a:gd name="T7" fmla="*/ 0 h 350"/>
                  <a:gd name="T8" fmla="*/ 227 w 382"/>
                  <a:gd name="T9" fmla="*/ 153 h 350"/>
                  <a:gd name="T10" fmla="*/ 381 w 382"/>
                  <a:gd name="T11" fmla="*/ 175 h 350"/>
                  <a:gd name="T12" fmla="*/ 226 w 382"/>
                  <a:gd name="T13" fmla="*/ 196 h 350"/>
                  <a:gd name="T14" fmla="*/ 284 w 382"/>
                  <a:gd name="T15" fmla="*/ 349 h 350"/>
                  <a:gd name="T16" fmla="*/ 191 w 382"/>
                  <a:gd name="T17" fmla="*/ 221 h 350"/>
                  <a:gd name="T18" fmla="*/ 95 w 382"/>
                  <a:gd name="T19" fmla="*/ 349 h 350"/>
                  <a:gd name="T20" fmla="*/ 152 w 382"/>
                  <a:gd name="T21" fmla="*/ 198 h 350"/>
                  <a:gd name="T22" fmla="*/ 0 w 382"/>
                  <a:gd name="T23" fmla="*/ 175 h 350"/>
                  <a:gd name="T24" fmla="*/ 153 w 382"/>
                  <a:gd name="T25" fmla="*/ 153 h 35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82" h="350">
                    <a:moveTo>
                      <a:pt x="153" y="153"/>
                    </a:moveTo>
                    <a:lnTo>
                      <a:pt x="95" y="0"/>
                    </a:lnTo>
                    <a:lnTo>
                      <a:pt x="191" y="128"/>
                    </a:lnTo>
                    <a:lnTo>
                      <a:pt x="284" y="0"/>
                    </a:lnTo>
                    <a:lnTo>
                      <a:pt x="227" y="153"/>
                    </a:lnTo>
                    <a:lnTo>
                      <a:pt x="381" y="175"/>
                    </a:lnTo>
                    <a:lnTo>
                      <a:pt x="226" y="196"/>
                    </a:lnTo>
                    <a:lnTo>
                      <a:pt x="284" y="349"/>
                    </a:lnTo>
                    <a:lnTo>
                      <a:pt x="191" y="221"/>
                    </a:lnTo>
                    <a:lnTo>
                      <a:pt x="95" y="349"/>
                    </a:lnTo>
                    <a:lnTo>
                      <a:pt x="152" y="198"/>
                    </a:lnTo>
                    <a:lnTo>
                      <a:pt x="0" y="175"/>
                    </a:lnTo>
                    <a:lnTo>
                      <a:pt x="153" y="153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36" name="Freeform 12"/>
              <p:cNvSpPr>
                <a:spLocks/>
              </p:cNvSpPr>
              <p:nvPr/>
            </p:nvSpPr>
            <p:spPr bwMode="gray">
              <a:xfrm>
                <a:off x="525" y="285"/>
                <a:ext cx="270" cy="332"/>
              </a:xfrm>
              <a:custGeom>
                <a:avLst/>
                <a:gdLst>
                  <a:gd name="T0" fmla="*/ 0 w 270"/>
                  <a:gd name="T1" fmla="*/ 84 h 332"/>
                  <a:gd name="T2" fmla="*/ 122 w 270"/>
                  <a:gd name="T3" fmla="*/ 143 h 332"/>
                  <a:gd name="T4" fmla="*/ 135 w 270"/>
                  <a:gd name="T5" fmla="*/ 0 h 332"/>
                  <a:gd name="T6" fmla="*/ 147 w 270"/>
                  <a:gd name="T7" fmla="*/ 143 h 332"/>
                  <a:gd name="T8" fmla="*/ 268 w 270"/>
                  <a:gd name="T9" fmla="*/ 82 h 332"/>
                  <a:gd name="T10" fmla="*/ 159 w 270"/>
                  <a:gd name="T11" fmla="*/ 166 h 332"/>
                  <a:gd name="T12" fmla="*/ 269 w 270"/>
                  <a:gd name="T13" fmla="*/ 249 h 332"/>
                  <a:gd name="T14" fmla="*/ 147 w 270"/>
                  <a:gd name="T15" fmla="*/ 189 h 332"/>
                  <a:gd name="T16" fmla="*/ 135 w 270"/>
                  <a:gd name="T17" fmla="*/ 331 h 332"/>
                  <a:gd name="T18" fmla="*/ 122 w 270"/>
                  <a:gd name="T19" fmla="*/ 189 h 332"/>
                  <a:gd name="T20" fmla="*/ 0 w 270"/>
                  <a:gd name="T21" fmla="*/ 249 h 332"/>
                  <a:gd name="T22" fmla="*/ 110 w 270"/>
                  <a:gd name="T23" fmla="*/ 166 h 332"/>
                  <a:gd name="T24" fmla="*/ 0 w 270"/>
                  <a:gd name="T25" fmla="*/ 84 h 3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70" h="332">
                    <a:moveTo>
                      <a:pt x="0" y="84"/>
                    </a:moveTo>
                    <a:lnTo>
                      <a:pt x="122" y="143"/>
                    </a:lnTo>
                    <a:lnTo>
                      <a:pt x="135" y="0"/>
                    </a:lnTo>
                    <a:lnTo>
                      <a:pt x="147" y="143"/>
                    </a:lnTo>
                    <a:lnTo>
                      <a:pt x="268" y="82"/>
                    </a:lnTo>
                    <a:lnTo>
                      <a:pt x="159" y="166"/>
                    </a:lnTo>
                    <a:lnTo>
                      <a:pt x="269" y="249"/>
                    </a:lnTo>
                    <a:lnTo>
                      <a:pt x="147" y="189"/>
                    </a:lnTo>
                    <a:lnTo>
                      <a:pt x="135" y="331"/>
                    </a:lnTo>
                    <a:lnTo>
                      <a:pt x="122" y="189"/>
                    </a:lnTo>
                    <a:lnTo>
                      <a:pt x="0" y="249"/>
                    </a:lnTo>
                    <a:lnTo>
                      <a:pt x="110" y="166"/>
                    </a:lnTo>
                    <a:lnTo>
                      <a:pt x="0" y="84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37" name="Freeform 13"/>
              <p:cNvSpPr>
                <a:spLocks/>
              </p:cNvSpPr>
              <p:nvPr/>
            </p:nvSpPr>
            <p:spPr bwMode="gray">
              <a:xfrm>
                <a:off x="626" y="408"/>
                <a:ext cx="68" cy="85"/>
              </a:xfrm>
              <a:custGeom>
                <a:avLst/>
                <a:gdLst>
                  <a:gd name="T0" fmla="*/ 0 w 68"/>
                  <a:gd name="T1" fmla="*/ 20 h 85"/>
                  <a:gd name="T2" fmla="*/ 27 w 68"/>
                  <a:gd name="T3" fmla="*/ 30 h 85"/>
                  <a:gd name="T4" fmla="*/ 33 w 68"/>
                  <a:gd name="T5" fmla="*/ 0 h 85"/>
                  <a:gd name="T6" fmla="*/ 39 w 68"/>
                  <a:gd name="T7" fmla="*/ 30 h 85"/>
                  <a:gd name="T8" fmla="*/ 67 w 68"/>
                  <a:gd name="T9" fmla="*/ 20 h 85"/>
                  <a:gd name="T10" fmla="*/ 45 w 68"/>
                  <a:gd name="T11" fmla="*/ 42 h 85"/>
                  <a:gd name="T12" fmla="*/ 67 w 68"/>
                  <a:gd name="T13" fmla="*/ 62 h 85"/>
                  <a:gd name="T14" fmla="*/ 39 w 68"/>
                  <a:gd name="T15" fmla="*/ 52 h 85"/>
                  <a:gd name="T16" fmla="*/ 33 w 68"/>
                  <a:gd name="T17" fmla="*/ 84 h 85"/>
                  <a:gd name="T18" fmla="*/ 27 w 68"/>
                  <a:gd name="T19" fmla="*/ 52 h 85"/>
                  <a:gd name="T20" fmla="*/ 0 w 68"/>
                  <a:gd name="T21" fmla="*/ 62 h 85"/>
                  <a:gd name="T22" fmla="*/ 21 w 68"/>
                  <a:gd name="T23" fmla="*/ 42 h 85"/>
                  <a:gd name="T24" fmla="*/ 0 w 68"/>
                  <a:gd name="T25" fmla="*/ 20 h 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8" h="85">
                    <a:moveTo>
                      <a:pt x="0" y="20"/>
                    </a:moveTo>
                    <a:lnTo>
                      <a:pt x="27" y="30"/>
                    </a:lnTo>
                    <a:lnTo>
                      <a:pt x="33" y="0"/>
                    </a:lnTo>
                    <a:lnTo>
                      <a:pt x="39" y="30"/>
                    </a:lnTo>
                    <a:lnTo>
                      <a:pt x="67" y="20"/>
                    </a:lnTo>
                    <a:lnTo>
                      <a:pt x="45" y="42"/>
                    </a:lnTo>
                    <a:lnTo>
                      <a:pt x="67" y="62"/>
                    </a:lnTo>
                    <a:lnTo>
                      <a:pt x="39" y="52"/>
                    </a:lnTo>
                    <a:lnTo>
                      <a:pt x="33" y="84"/>
                    </a:lnTo>
                    <a:lnTo>
                      <a:pt x="27" y="52"/>
                    </a:lnTo>
                    <a:lnTo>
                      <a:pt x="0" y="62"/>
                    </a:lnTo>
                    <a:lnTo>
                      <a:pt x="21" y="42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F9F9F9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104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04800"/>
            <a:ext cx="7086600" cy="1447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τον τίτλο</a:t>
            </a:r>
          </a:p>
        </p:txBody>
      </p:sp>
      <p:sp>
        <p:nvSpPr>
          <p:cNvPr id="1028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FB2275A3-76B6-42A6-8B05-59724D01AEF8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Monotype Sorts" pitchFamily="2" charset="2"/>
        <a:buChar char="u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6.bin"/><Relationship Id="rId4" Type="http://schemas.openxmlformats.org/officeDocument/2006/relationships/audio" Target="../media/audio8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7.bin"/><Relationship Id="rId4" Type="http://schemas.openxmlformats.org/officeDocument/2006/relationships/audio" Target="../media/audio1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8.bin"/><Relationship Id="rId4" Type="http://schemas.openxmlformats.org/officeDocument/2006/relationships/audio" Target="../media/audio1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9.bin"/><Relationship Id="rId4" Type="http://schemas.openxmlformats.org/officeDocument/2006/relationships/audio" Target="../media/audio1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0.bin"/><Relationship Id="rId4" Type="http://schemas.openxmlformats.org/officeDocument/2006/relationships/audio" Target="../media/audio1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11.bin"/><Relationship Id="rId4" Type="http://schemas.openxmlformats.org/officeDocument/2006/relationships/audio" Target="../media/audio10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12.bin"/><Relationship Id="rId4" Type="http://schemas.openxmlformats.org/officeDocument/2006/relationships/audio" Target="../media/audio17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13.bin"/><Relationship Id="rId4" Type="http://schemas.openxmlformats.org/officeDocument/2006/relationships/audio" Target="../media/audio15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14.bin"/><Relationship Id="rId4" Type="http://schemas.openxmlformats.org/officeDocument/2006/relationships/audio" Target="../media/audio8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15.bin"/><Relationship Id="rId4" Type="http://schemas.openxmlformats.org/officeDocument/2006/relationships/audio" Target="../media/audio7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8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16.bin"/><Relationship Id="rId4" Type="http://schemas.openxmlformats.org/officeDocument/2006/relationships/audio" Target="../media/audio8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17.bin"/><Relationship Id="rId4" Type="http://schemas.openxmlformats.org/officeDocument/2006/relationships/audio" Target="../media/audio10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18.bin"/><Relationship Id="rId4" Type="http://schemas.openxmlformats.org/officeDocument/2006/relationships/audio" Target="../media/audio8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19.bin"/><Relationship Id="rId4" Type="http://schemas.openxmlformats.org/officeDocument/2006/relationships/audio" Target="../media/audio7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audio" Target="../media/audio6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5" Type="http://schemas.openxmlformats.org/officeDocument/2006/relationships/oleObject" Target="../embeddings/oleObject20.bin"/><Relationship Id="rId4" Type="http://schemas.openxmlformats.org/officeDocument/2006/relationships/audio" Target="../media/audio14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Relationship Id="rId5" Type="http://schemas.openxmlformats.org/officeDocument/2006/relationships/oleObject" Target="../embeddings/oleObject21.bin"/><Relationship Id="rId4" Type="http://schemas.openxmlformats.org/officeDocument/2006/relationships/audio" Target="../media/audio12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2.vml"/><Relationship Id="rId5" Type="http://schemas.openxmlformats.org/officeDocument/2006/relationships/oleObject" Target="../embeddings/oleObject22.bin"/><Relationship Id="rId4" Type="http://schemas.openxmlformats.org/officeDocument/2006/relationships/audio" Target="../media/audio12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3.vml"/><Relationship Id="rId5" Type="http://schemas.openxmlformats.org/officeDocument/2006/relationships/oleObject" Target="../embeddings/oleObject23.bin"/><Relationship Id="rId4" Type="http://schemas.openxmlformats.org/officeDocument/2006/relationships/audio" Target="../media/audio3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audio" Target="../media/audio8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4.bin"/><Relationship Id="rId4" Type="http://schemas.openxmlformats.org/officeDocument/2006/relationships/audio" Target="../media/audio10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5.bin"/><Relationship Id="rId4" Type="http://schemas.openxmlformats.org/officeDocument/2006/relationships/audio" Target="../media/audio1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altLang="el-GR" sz="9600"/>
              <a:t>Ρατσισμός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r>
              <a:rPr lang="el-GR" altLang="el-GR" sz="4800" smtClean="0">
                <a:solidFill>
                  <a:schemeClr val="hlink"/>
                </a:solidFill>
              </a:rPr>
              <a:t>Φυλετικός</a:t>
            </a:r>
          </a:p>
          <a:p>
            <a:r>
              <a:rPr lang="el-GR" altLang="el-GR" sz="4800" smtClean="0">
                <a:solidFill>
                  <a:schemeClr val="hlink"/>
                </a:solidFill>
              </a:rPr>
              <a:t>Κοινωνικός</a:t>
            </a:r>
          </a:p>
          <a:p>
            <a:r>
              <a:rPr lang="el-GR" altLang="el-GR" sz="4800" smtClean="0">
                <a:solidFill>
                  <a:schemeClr val="hlink"/>
                </a:solidFill>
              </a:rPr>
              <a:t>Αίτια</a:t>
            </a:r>
          </a:p>
          <a:p>
            <a:r>
              <a:rPr lang="el-GR" altLang="el-GR" sz="4800" smtClean="0">
                <a:solidFill>
                  <a:schemeClr val="hlink"/>
                </a:solidFill>
              </a:rPr>
              <a:t>Συνέπειες</a:t>
            </a:r>
          </a:p>
          <a:p>
            <a:r>
              <a:rPr lang="el-GR" altLang="el-GR" sz="4800" smtClean="0">
                <a:solidFill>
                  <a:schemeClr val="hlink"/>
                </a:solidFill>
              </a:rPr>
              <a:t>Λύσεις</a:t>
            </a:r>
          </a:p>
        </p:txBody>
      </p:sp>
      <p:graphicFrame>
        <p:nvGraphicFramePr>
          <p:cNvPr id="3076" name="Object 4"/>
          <p:cNvGraphicFramePr>
            <a:graphicFrameLocks/>
          </p:cNvGraphicFramePr>
          <p:nvPr>
            <p:ph type="clipArt" sz="half" idx="2"/>
          </p:nvPr>
        </p:nvGraphicFramePr>
        <p:xfrm>
          <a:off x="4978400" y="1981200"/>
          <a:ext cx="3138488" cy="4105275"/>
        </p:xfrm>
        <a:graphic>
          <a:graphicData uri="http://schemas.openxmlformats.org/presentationml/2006/ole">
            <p:oleObj spid="_x0000_s3076" name="GALLERY" r:id="rId5" imgW="1343837" imgH="1755960" progId="GALLERYClipart">
              <p:embed/>
            </p:oleObj>
          </a:graphicData>
        </a:graphic>
      </p:graphicFrame>
    </p:spTree>
  </p:cSld>
  <p:clrMapOvr>
    <a:masterClrMapping/>
  </p:clrMapOvr>
  <p:transition spd="slow">
    <p:random/>
    <p:sndAc>
      <p:stSnd>
        <p:snd r:embed="rId3" name="Έκρηξη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Διερχόμενο αυτοκίνητο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Διερχόμενο αυτοκίνητο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Διερχόμενο αυτοκίνητο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Διερχόμενο αυτοκίνητο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Διερχόμενο αυτοκίνητο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altLang="el-GR" sz="9600">
                <a:solidFill>
                  <a:schemeClr val="hlink"/>
                </a:solidFill>
              </a:rPr>
              <a:t>Αίτια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r>
              <a:rPr lang="el-GR" altLang="el-GR" sz="3600" b="1" smtClean="0">
                <a:solidFill>
                  <a:srgbClr val="FF3300"/>
                </a:solidFill>
              </a:rPr>
              <a:t>Σύγχρονες μεγαλουπόλεις</a:t>
            </a:r>
          </a:p>
          <a:p>
            <a:r>
              <a:rPr lang="el-GR" altLang="el-GR" sz="3600" b="1" smtClean="0">
                <a:solidFill>
                  <a:srgbClr val="FF3300"/>
                </a:solidFill>
              </a:rPr>
              <a:t>Αστικοποίηση</a:t>
            </a:r>
          </a:p>
        </p:txBody>
      </p:sp>
      <p:graphicFrame>
        <p:nvGraphicFramePr>
          <p:cNvPr id="12292" name="Object 4"/>
          <p:cNvGraphicFramePr>
            <a:graphicFrameLocks/>
          </p:cNvGraphicFramePr>
          <p:nvPr>
            <p:ph type="clipArt" sz="half" idx="2"/>
          </p:nvPr>
        </p:nvGraphicFramePr>
        <p:xfrm>
          <a:off x="4572000" y="1752600"/>
          <a:ext cx="4570413" cy="4953000"/>
        </p:xfrm>
        <a:graphic>
          <a:graphicData uri="http://schemas.openxmlformats.org/presentationml/2006/ole">
            <p:oleObj spid="_x0000_s12292" name="ClipArt" r:id="rId5" imgW="3660076" imgH="2384207" progId="MS_ClipArt_Gallery.2">
              <p:embed/>
            </p:oleObj>
          </a:graphicData>
        </a:graphic>
      </p:graphicFrame>
    </p:spTree>
  </p:cSld>
  <p:clrMapOvr>
    <a:masterClrMapping/>
  </p:clrMapOvr>
  <p:transition spd="slow">
    <p:random/>
    <p:sndAc>
      <p:stSnd>
        <p:snd r:embed="rId3" name="Ήχος λέιζερ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Γραφομηχανή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Γραφομηχανή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altLang="el-GR" sz="9600">
                <a:solidFill>
                  <a:schemeClr val="hlink"/>
                </a:solidFill>
              </a:rPr>
              <a:t>Αίτια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r>
              <a:rPr lang="el-GR" altLang="el-GR" sz="4400" b="1" smtClean="0">
                <a:solidFill>
                  <a:srgbClr val="FF3300"/>
                </a:solidFill>
              </a:rPr>
              <a:t>Τεχνοκρατία</a:t>
            </a:r>
          </a:p>
          <a:p>
            <a:r>
              <a:rPr lang="el-GR" altLang="el-GR" sz="4400" b="1" smtClean="0">
                <a:solidFill>
                  <a:srgbClr val="FF3300"/>
                </a:solidFill>
              </a:rPr>
              <a:t>Τεχνολογία</a:t>
            </a:r>
          </a:p>
          <a:p>
            <a:r>
              <a:rPr lang="el-GR" altLang="el-GR" sz="4400" b="1" smtClean="0">
                <a:solidFill>
                  <a:srgbClr val="FF3300"/>
                </a:solidFill>
              </a:rPr>
              <a:t>Εργασιακές σχέσεις</a:t>
            </a:r>
          </a:p>
          <a:p>
            <a:r>
              <a:rPr lang="el-GR" altLang="el-GR" sz="4400" b="1" smtClean="0">
                <a:solidFill>
                  <a:srgbClr val="FF3300"/>
                </a:solidFill>
              </a:rPr>
              <a:t>Εμπόριο</a:t>
            </a:r>
          </a:p>
        </p:txBody>
      </p:sp>
      <p:sp>
        <p:nvSpPr>
          <p:cNvPr id="13316" name="Rectangle 4"/>
          <p:cNvSpPr>
            <a:spLocks noGrp="1" noChangeArrowheads="1" noTextEdit="1"/>
          </p:cNvSpPr>
          <p:nvPr>
            <p:ph type="clipArt" sz="half" idx="2"/>
          </p:nvPr>
        </p:nvSpPr>
        <p:spPr/>
      </p:sp>
      <p:graphicFrame>
        <p:nvGraphicFramePr>
          <p:cNvPr id="13317" name="Object 5"/>
          <p:cNvGraphicFramePr>
            <a:graphicFrameLocks/>
          </p:cNvGraphicFramePr>
          <p:nvPr/>
        </p:nvGraphicFramePr>
        <p:xfrm>
          <a:off x="4419600" y="1828800"/>
          <a:ext cx="4648200" cy="4800600"/>
        </p:xfrm>
        <a:graphic>
          <a:graphicData uri="http://schemas.openxmlformats.org/presentationml/2006/ole">
            <p:oleObj spid="_x0000_s13317" name="GALLERY" r:id="rId5" imgW="1291332" imgH="991936" progId="GALLERYClipart">
              <p:embed/>
            </p:oleObj>
          </a:graphicData>
        </a:graphic>
      </p:graphicFrame>
    </p:spTree>
  </p:cSld>
  <p:clrMapOvr>
    <a:masterClrMapping/>
  </p:clrMapOvr>
  <p:transition spd="slow">
    <p:random/>
    <p:sndAc>
      <p:stSnd>
        <p:snd r:embed="rId3" name="Διερχόμενο αυτοκίνητο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Φωτογραφική μηχανή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Φωτογραφική μηχανή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Φωτογραφική μηχανή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Φωτογραφική μηχανή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altLang="el-GR" sz="9600">
                <a:solidFill>
                  <a:schemeClr val="hlink"/>
                </a:solidFill>
              </a:rPr>
              <a:t>Αίτια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r>
              <a:rPr lang="el-GR" altLang="el-GR" sz="4400" smtClean="0">
                <a:solidFill>
                  <a:srgbClr val="FF3300"/>
                </a:solidFill>
              </a:rPr>
              <a:t>Φανατισμός</a:t>
            </a:r>
          </a:p>
          <a:p>
            <a:r>
              <a:rPr lang="el-GR" altLang="el-GR" sz="4400" smtClean="0">
                <a:solidFill>
                  <a:srgbClr val="FF3300"/>
                </a:solidFill>
              </a:rPr>
              <a:t>Ελλειψη ανθρωπισμού</a:t>
            </a:r>
          </a:p>
          <a:p>
            <a:r>
              <a:rPr lang="el-GR" altLang="el-GR" sz="4400" smtClean="0">
                <a:solidFill>
                  <a:srgbClr val="FF3300"/>
                </a:solidFill>
              </a:rPr>
              <a:t>Εκλυση ηθών</a:t>
            </a:r>
          </a:p>
        </p:txBody>
      </p:sp>
      <p:graphicFrame>
        <p:nvGraphicFramePr>
          <p:cNvPr id="14340" name="Object 4"/>
          <p:cNvGraphicFramePr>
            <a:graphicFrameLocks/>
          </p:cNvGraphicFramePr>
          <p:nvPr>
            <p:ph type="clipArt" sz="half" idx="2"/>
          </p:nvPr>
        </p:nvGraphicFramePr>
        <p:xfrm>
          <a:off x="4267200" y="1524000"/>
          <a:ext cx="4875213" cy="5332413"/>
        </p:xfrm>
        <a:graphic>
          <a:graphicData uri="http://schemas.openxmlformats.org/presentationml/2006/ole">
            <p:oleObj spid="_x0000_s14340" name="ClipArt" r:id="rId5" imgW="3406556" imgH="3662588" progId="MS_ClipArt_Gallery.2">
              <p:embed/>
            </p:oleObj>
          </a:graphicData>
        </a:graphic>
      </p:graphicFrame>
    </p:spTree>
  </p:cSld>
  <p:clrMapOvr>
    <a:masterClrMapping/>
  </p:clrMapOvr>
  <p:transition spd="slow">
    <p:random/>
    <p:sndAc>
      <p:stSnd>
        <p:snd r:embed="rId3" name="Πρόσκρουση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Προβολέας διαφανειών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Προβολέας διαφανειών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Προβολέας διαφανειών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altLang="el-GR" sz="9600">
                <a:solidFill>
                  <a:schemeClr val="hlink"/>
                </a:solidFill>
              </a:rPr>
              <a:t>Αίτια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pPr lvl="1"/>
            <a:r>
              <a:rPr lang="el-GR" altLang="el-GR" sz="5400" b="1" smtClean="0">
                <a:solidFill>
                  <a:srgbClr val="FF3300"/>
                </a:solidFill>
              </a:rPr>
              <a:t>Ανεργία</a:t>
            </a:r>
          </a:p>
        </p:txBody>
      </p:sp>
      <p:graphicFrame>
        <p:nvGraphicFramePr>
          <p:cNvPr id="15364" name="Object 4"/>
          <p:cNvGraphicFramePr>
            <a:graphicFrameLocks/>
          </p:cNvGraphicFramePr>
          <p:nvPr>
            <p:ph type="clipArt" sz="half" idx="2"/>
          </p:nvPr>
        </p:nvGraphicFramePr>
        <p:xfrm>
          <a:off x="4267200" y="1676400"/>
          <a:ext cx="4875213" cy="4724400"/>
        </p:xfrm>
        <a:graphic>
          <a:graphicData uri="http://schemas.openxmlformats.org/presentationml/2006/ole">
            <p:oleObj spid="_x0000_s15364" name="ClipArt" r:id="rId5" imgW="3658634" imgH="1792596" progId="MS_ClipArt_Gallery.2">
              <p:embed/>
            </p:oleObj>
          </a:graphicData>
        </a:graphic>
      </p:graphicFrame>
    </p:spTree>
  </p:cSld>
  <p:clrMapOvr>
    <a:masterClrMapping/>
  </p:clrMapOvr>
  <p:transition spd="slow">
    <p:random/>
    <p:sndAc>
      <p:stSnd>
        <p:snd r:embed="rId3" name="Γραφομηχανή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altLang="el-GR" sz="9600">
                <a:solidFill>
                  <a:schemeClr val="hlink"/>
                </a:solidFill>
              </a:rPr>
              <a:t>Αίτια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r>
              <a:rPr lang="el-GR" altLang="el-GR" sz="3600" b="1" smtClean="0">
                <a:solidFill>
                  <a:srgbClr val="FF3300"/>
                </a:solidFill>
              </a:rPr>
              <a:t>Καταναλωτική μανία</a:t>
            </a:r>
          </a:p>
        </p:txBody>
      </p:sp>
      <p:sp>
        <p:nvSpPr>
          <p:cNvPr id="16388" name="Rectangle 4"/>
          <p:cNvSpPr>
            <a:spLocks noGrp="1" noChangeArrowheads="1" noTextEdit="1"/>
          </p:cNvSpPr>
          <p:nvPr>
            <p:ph type="clipArt" sz="half" idx="2"/>
          </p:nvPr>
        </p:nvSpPr>
        <p:spPr/>
      </p:sp>
      <p:graphicFrame>
        <p:nvGraphicFramePr>
          <p:cNvPr id="16389" name="Object 5"/>
          <p:cNvGraphicFramePr>
            <a:graphicFrameLocks/>
          </p:cNvGraphicFramePr>
          <p:nvPr/>
        </p:nvGraphicFramePr>
        <p:xfrm>
          <a:off x="4267200" y="1601788"/>
          <a:ext cx="4875213" cy="5133975"/>
        </p:xfrm>
        <a:graphic>
          <a:graphicData uri="http://schemas.openxmlformats.org/presentationml/2006/ole">
            <p:oleObj spid="_x0000_s16389" name="GALLERY" r:id="rId5" imgW="1109428" imgH="1505500" progId="GALLERYClipart">
              <p:embed/>
            </p:oleObj>
          </a:graphicData>
        </a:graphic>
      </p:graphicFrame>
    </p:spTree>
  </p:cSld>
  <p:clrMapOvr>
    <a:masterClrMapping/>
  </p:clrMapOvr>
  <p:transition spd="slow">
    <p:random/>
    <p:sndAc>
      <p:stSnd>
        <p:snd r:embed="rId3" name="Ανάδυση μενού Utopi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altLang="el-GR" sz="9600">
                <a:solidFill>
                  <a:schemeClr val="hlink"/>
                </a:solidFill>
              </a:rPr>
              <a:t>Αίτια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r>
              <a:rPr lang="el-GR" altLang="el-GR" sz="4000" b="1" smtClean="0">
                <a:solidFill>
                  <a:srgbClr val="FF3300"/>
                </a:solidFill>
              </a:rPr>
              <a:t>Μ.Μ.Ε.</a:t>
            </a:r>
          </a:p>
          <a:p>
            <a:r>
              <a:rPr lang="el-GR" altLang="el-GR" sz="4000" b="1" smtClean="0">
                <a:solidFill>
                  <a:srgbClr val="FF3300"/>
                </a:solidFill>
              </a:rPr>
              <a:t>Μεροληπτική πληροφόρηση</a:t>
            </a:r>
          </a:p>
        </p:txBody>
      </p:sp>
      <p:sp>
        <p:nvSpPr>
          <p:cNvPr id="17412" name="Rectangle 4"/>
          <p:cNvSpPr>
            <a:spLocks noGrp="1" noChangeArrowheads="1" noTextEdit="1"/>
          </p:cNvSpPr>
          <p:nvPr>
            <p:ph type="clipArt" sz="half" idx="2"/>
          </p:nvPr>
        </p:nvSpPr>
        <p:spPr/>
      </p:sp>
      <p:graphicFrame>
        <p:nvGraphicFramePr>
          <p:cNvPr id="17413" name="Object 5"/>
          <p:cNvGraphicFramePr>
            <a:graphicFrameLocks/>
          </p:cNvGraphicFramePr>
          <p:nvPr/>
        </p:nvGraphicFramePr>
        <p:xfrm>
          <a:off x="4267200" y="1600200"/>
          <a:ext cx="4875213" cy="5105400"/>
        </p:xfrm>
        <a:graphic>
          <a:graphicData uri="http://schemas.openxmlformats.org/presentationml/2006/ole">
            <p:oleObj spid="_x0000_s17413" name="GALLERY" r:id="rId5" imgW="1333546" imgH="1110160" progId="GALLERYClipart">
              <p:embed/>
            </p:oleObj>
          </a:graphicData>
        </a:graphic>
      </p:graphicFrame>
    </p:spTree>
  </p:cSld>
  <p:clrMapOvr>
    <a:masterClrMapping/>
  </p:clrMapOvr>
  <p:transition spd="slow">
    <p:random/>
    <p:sndAc>
      <p:stSnd>
        <p:snd r:embed="rId3" name="Γραφομηχανή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Ήχος λέιζερ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Ήχος λέιζερ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altLang="el-GR" sz="9600">
                <a:solidFill>
                  <a:schemeClr val="hlink"/>
                </a:solidFill>
              </a:rPr>
              <a:t>Αίτια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r>
              <a:rPr lang="el-GR" altLang="el-GR" sz="4000" b="1" smtClean="0">
                <a:solidFill>
                  <a:srgbClr val="FF3300"/>
                </a:solidFill>
              </a:rPr>
              <a:t>Θρησκευτικές διαμάχες</a:t>
            </a:r>
          </a:p>
        </p:txBody>
      </p:sp>
      <p:graphicFrame>
        <p:nvGraphicFramePr>
          <p:cNvPr id="18436" name="Object 4"/>
          <p:cNvGraphicFramePr>
            <a:graphicFrameLocks/>
          </p:cNvGraphicFramePr>
          <p:nvPr>
            <p:ph type="clipArt" sz="half" idx="2"/>
          </p:nvPr>
        </p:nvGraphicFramePr>
        <p:xfrm>
          <a:off x="4343400" y="1600200"/>
          <a:ext cx="4799013" cy="5029200"/>
        </p:xfrm>
        <a:graphic>
          <a:graphicData uri="http://schemas.openxmlformats.org/presentationml/2006/ole">
            <p:oleObj spid="_x0000_s18436" name="ClipArt" r:id="rId5" imgW="2794459" imgH="3659254" progId="MS_ClipArt_Gallery.2">
              <p:embed/>
            </p:oleObj>
          </a:graphicData>
        </a:graphic>
      </p:graphicFrame>
    </p:spTree>
  </p:cSld>
  <p:clrMapOvr>
    <a:masterClrMapping/>
  </p:clrMapOvr>
  <p:transition spd="slow">
    <p:random/>
    <p:sndAc>
      <p:stSnd>
        <p:snd r:embed="rId3" name="Γυαλί που σπάει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Χτύπος καμπάνας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altLang="el-GR" sz="9600">
                <a:solidFill>
                  <a:schemeClr val="hlink"/>
                </a:solidFill>
              </a:rPr>
              <a:t>Αίτια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r>
              <a:rPr lang="el-GR" altLang="el-GR" sz="4800" b="1" smtClean="0">
                <a:solidFill>
                  <a:srgbClr val="FF3300"/>
                </a:solidFill>
              </a:rPr>
              <a:t>Εθνικισμός</a:t>
            </a:r>
          </a:p>
        </p:txBody>
      </p:sp>
      <p:pic>
        <p:nvPicPr>
          <p:cNvPr id="19460" name="Picture 12" descr="http://maga.gr/wp-content/uploads/2012/09/nationalism_20100901083816-490x367.jpg?91e60f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211638" y="2349500"/>
            <a:ext cx="4711700" cy="3527425"/>
          </a:xfrm>
          <a:noFill/>
        </p:spPr>
      </p:pic>
    </p:spTree>
  </p:cSld>
  <p:clrMapOvr>
    <a:masterClrMapping/>
  </p:clrMapOvr>
  <p:transition spd="slow">
    <p:random/>
    <p:sndAc>
      <p:stSnd>
        <p:snd r:embed="rId2" name="Θαυμαστικό Robotz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Γραφομηχανή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altLang="el-GR" sz="9600">
                <a:solidFill>
                  <a:schemeClr val="hlink"/>
                </a:solidFill>
              </a:rPr>
              <a:t>Συνέπειες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r>
              <a:rPr lang="el-GR" altLang="el-GR" b="1" smtClean="0">
                <a:solidFill>
                  <a:srgbClr val="FF3300"/>
                </a:solidFill>
              </a:rPr>
              <a:t>Προσβολή της ανθρώπινης προσωπικότητας</a:t>
            </a:r>
          </a:p>
          <a:p>
            <a:r>
              <a:rPr lang="el-GR" altLang="el-GR" b="1" smtClean="0">
                <a:solidFill>
                  <a:srgbClr val="FF3300"/>
                </a:solidFill>
              </a:rPr>
              <a:t>Καταπίεση </a:t>
            </a:r>
          </a:p>
          <a:p>
            <a:r>
              <a:rPr lang="el-GR" altLang="el-GR" b="1" smtClean="0">
                <a:solidFill>
                  <a:srgbClr val="FF3300"/>
                </a:solidFill>
              </a:rPr>
              <a:t>Εκμετάλλευση</a:t>
            </a:r>
          </a:p>
        </p:txBody>
      </p:sp>
      <p:sp>
        <p:nvSpPr>
          <p:cNvPr id="20484" name="Rectangle 4"/>
          <p:cNvSpPr>
            <a:spLocks noGrp="1" noChangeArrowheads="1" noTextEdit="1"/>
          </p:cNvSpPr>
          <p:nvPr>
            <p:ph type="clipArt" sz="half" idx="2"/>
          </p:nvPr>
        </p:nvSpPr>
        <p:spPr/>
      </p:sp>
      <p:graphicFrame>
        <p:nvGraphicFramePr>
          <p:cNvPr id="20485" name="Object 5"/>
          <p:cNvGraphicFramePr>
            <a:graphicFrameLocks/>
          </p:cNvGraphicFramePr>
          <p:nvPr/>
        </p:nvGraphicFramePr>
        <p:xfrm>
          <a:off x="4343400" y="1676400"/>
          <a:ext cx="4799013" cy="5180013"/>
        </p:xfrm>
        <a:graphic>
          <a:graphicData uri="http://schemas.openxmlformats.org/presentationml/2006/ole">
            <p:oleObj spid="_x0000_s20485" name="GALLERY" r:id="rId5" imgW="1290239" imgH="854334" progId="GALLERYClipart">
              <p:embed/>
            </p:oleObj>
          </a:graphicData>
        </a:graphic>
      </p:graphicFrame>
    </p:spTree>
  </p:cSld>
  <p:clrMapOvr>
    <a:masterClrMapping/>
  </p:clrMapOvr>
  <p:transition spd="slow">
    <p:random/>
    <p:sndAc>
      <p:stSnd>
        <p:snd r:embed="rId3" name="Φωτογραφική μηχανή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Ανάδυση μενού Utopi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Ανάδυση μενού Utopi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Ανάδυση μενού Utopi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altLang="el-GR" sz="9600">
                <a:solidFill>
                  <a:schemeClr val="hlink"/>
                </a:solidFill>
              </a:rPr>
              <a:t>Συνέπειες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r>
              <a:rPr lang="el-GR" altLang="el-GR" sz="4000" b="1" smtClean="0">
                <a:solidFill>
                  <a:srgbClr val="FF3300"/>
                </a:solidFill>
              </a:rPr>
              <a:t>Μίσος, πάθη</a:t>
            </a:r>
          </a:p>
          <a:p>
            <a:r>
              <a:rPr lang="el-GR" altLang="el-GR" sz="4000" b="1" smtClean="0">
                <a:solidFill>
                  <a:srgbClr val="FF3300"/>
                </a:solidFill>
              </a:rPr>
              <a:t>Φανατισμός</a:t>
            </a:r>
          </a:p>
          <a:p>
            <a:r>
              <a:rPr lang="el-GR" altLang="el-GR" sz="4000" b="1" smtClean="0">
                <a:solidFill>
                  <a:srgbClr val="FF3300"/>
                </a:solidFill>
              </a:rPr>
              <a:t>Αντεκδίκηση</a:t>
            </a:r>
          </a:p>
          <a:p>
            <a:r>
              <a:rPr lang="el-GR" altLang="el-GR" sz="4000" b="1" smtClean="0">
                <a:solidFill>
                  <a:srgbClr val="FF3300"/>
                </a:solidFill>
              </a:rPr>
              <a:t>Περιφρόνηση</a:t>
            </a:r>
          </a:p>
        </p:txBody>
      </p:sp>
      <p:graphicFrame>
        <p:nvGraphicFramePr>
          <p:cNvPr id="21508" name="Object 4"/>
          <p:cNvGraphicFramePr>
            <a:graphicFrameLocks/>
          </p:cNvGraphicFramePr>
          <p:nvPr>
            <p:ph type="clipArt" sz="half" idx="2"/>
          </p:nvPr>
        </p:nvGraphicFramePr>
        <p:xfrm>
          <a:off x="4191000" y="1752600"/>
          <a:ext cx="4951413" cy="5103813"/>
        </p:xfrm>
        <a:graphic>
          <a:graphicData uri="http://schemas.openxmlformats.org/presentationml/2006/ole">
            <p:oleObj spid="_x0000_s21508" name="ClipArt" r:id="rId5" imgW="3659035" imgH="3031731" progId="MS_ClipArt_Gallery.2">
              <p:embed/>
            </p:oleObj>
          </a:graphicData>
        </a:graphic>
      </p:graphicFrame>
    </p:spTree>
  </p:cSld>
  <p:clrMapOvr>
    <a:masterClrMapping/>
  </p:clrMapOvr>
  <p:transition spd="slow">
    <p:random/>
    <p:sndAc>
      <p:stSnd>
        <p:snd r:embed="rId3" name="Θαυμαστικό Robotz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Γραφομηχανή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Γραφομηχανή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Γραφομηχανή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Γραφομηχανή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altLang="el-GR" sz="8800">
                <a:solidFill>
                  <a:schemeClr val="accent1"/>
                </a:solidFill>
              </a:rPr>
              <a:t>Ρατσισμός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r>
              <a:rPr lang="el-GR" altLang="el-GR" sz="3600" smtClean="0">
                <a:solidFill>
                  <a:schemeClr val="hlink"/>
                </a:solidFill>
              </a:rPr>
              <a:t>Φυλετικός:</a:t>
            </a:r>
            <a:r>
              <a:rPr lang="el-GR" altLang="el-GR" sz="3600" smtClean="0"/>
              <a:t> είναι η διάκριση και ο διαχωρισμός των ανθρώπων ανάλογα με το χρώμα ή την καταγωγή τους.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3811588" cy="4543425"/>
          </a:xfrm>
          <a:noFill/>
        </p:spPr>
        <p:txBody>
          <a:bodyPr/>
          <a:lstStyle/>
          <a:p>
            <a:r>
              <a:rPr lang="el-GR" altLang="el-GR" sz="3600" smtClean="0">
                <a:solidFill>
                  <a:schemeClr val="hlink"/>
                </a:solidFill>
              </a:rPr>
              <a:t>Κοινωνικός:</a:t>
            </a:r>
            <a:r>
              <a:rPr lang="el-GR" altLang="el-GR" sz="3600" smtClean="0"/>
              <a:t> είναι η συμπεριφορά όσον αφορά γνωρίσματα , π.χ. φύλο, κοινωνική θέση, κατάσταση υγείας, κουλτούρας</a:t>
            </a:r>
            <a:r>
              <a:rPr lang="el-GR" altLang="el-GR" smtClean="0"/>
              <a:t> κ.ά.</a:t>
            </a:r>
          </a:p>
        </p:txBody>
      </p:sp>
    </p:spTree>
  </p:cSld>
  <p:clrMapOvr>
    <a:masterClrMapping/>
  </p:clrMapOvr>
  <p:transition spd="slow">
    <p:random/>
    <p:sndAc>
      <p:stSnd>
        <p:snd r:embed="rId2" name="Ταμειακή μηχανή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Σφύριγμα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Σφύριγμα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  <p:bldP spid="5124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altLang="el-GR" sz="9600">
                <a:solidFill>
                  <a:schemeClr val="hlink"/>
                </a:solidFill>
              </a:rPr>
              <a:t>Συνέπειες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r>
              <a:rPr lang="el-GR" altLang="el-GR" b="1" smtClean="0">
                <a:solidFill>
                  <a:srgbClr val="FF3300"/>
                </a:solidFill>
              </a:rPr>
              <a:t>Υποδούλωση</a:t>
            </a:r>
          </a:p>
          <a:p>
            <a:r>
              <a:rPr lang="el-GR" altLang="el-GR" b="1" smtClean="0">
                <a:solidFill>
                  <a:srgbClr val="FF3300"/>
                </a:solidFill>
              </a:rPr>
              <a:t>Κοινωνικές ανισότητες</a:t>
            </a:r>
          </a:p>
          <a:p>
            <a:r>
              <a:rPr lang="el-GR" altLang="el-GR" b="1" smtClean="0">
                <a:solidFill>
                  <a:srgbClr val="FF3300"/>
                </a:solidFill>
              </a:rPr>
              <a:t>Στασιμότητα</a:t>
            </a:r>
          </a:p>
          <a:p>
            <a:r>
              <a:rPr lang="el-GR" altLang="el-GR" b="1" smtClean="0">
                <a:solidFill>
                  <a:srgbClr val="FF3300"/>
                </a:solidFill>
              </a:rPr>
              <a:t>Οπισθοδρόμηση</a:t>
            </a:r>
          </a:p>
        </p:txBody>
      </p:sp>
      <p:graphicFrame>
        <p:nvGraphicFramePr>
          <p:cNvPr id="22532" name="Object 4"/>
          <p:cNvGraphicFramePr>
            <a:graphicFrameLocks/>
          </p:cNvGraphicFramePr>
          <p:nvPr>
            <p:ph type="clipArt" sz="half" idx="2"/>
          </p:nvPr>
        </p:nvGraphicFramePr>
        <p:xfrm>
          <a:off x="4343400" y="1676400"/>
          <a:ext cx="4724400" cy="4724400"/>
        </p:xfrm>
        <a:graphic>
          <a:graphicData uri="http://schemas.openxmlformats.org/presentationml/2006/ole">
            <p:oleObj spid="_x0000_s22532" name="ClipArt" r:id="rId5" imgW="3657600" imgH="2786043" progId="MS_ClipArt_Gallery.2">
              <p:embed/>
            </p:oleObj>
          </a:graphicData>
        </a:graphic>
      </p:graphicFrame>
    </p:spTree>
  </p:cSld>
  <p:clrMapOvr>
    <a:masterClrMapping/>
  </p:clrMapOvr>
  <p:transition spd="slow">
    <p:random/>
    <p:sndAc>
      <p:stSnd>
        <p:snd r:embed="rId3" name="D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Θαυμαστικό Robot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Θαυμαστικό Robot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Θαυμαστικό Robot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Θαυμαστικό Robot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altLang="el-GR" sz="9600" dirty="0">
                <a:solidFill>
                  <a:schemeClr val="hlink"/>
                </a:solidFill>
              </a:rPr>
              <a:t>Συνέπειες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r>
              <a:rPr lang="el-GR" altLang="el-GR" b="1" smtClean="0">
                <a:solidFill>
                  <a:srgbClr val="FF3300"/>
                </a:solidFill>
              </a:rPr>
              <a:t>Εχθρότητα</a:t>
            </a:r>
          </a:p>
          <a:p>
            <a:r>
              <a:rPr lang="el-GR" altLang="el-GR" b="1" smtClean="0">
                <a:solidFill>
                  <a:srgbClr val="FF3300"/>
                </a:solidFill>
              </a:rPr>
              <a:t>Βία</a:t>
            </a:r>
          </a:p>
          <a:p>
            <a:r>
              <a:rPr lang="el-GR" altLang="el-GR" b="1" smtClean="0">
                <a:solidFill>
                  <a:srgbClr val="FF3300"/>
                </a:solidFill>
              </a:rPr>
              <a:t>Εγκληματικότητα</a:t>
            </a:r>
          </a:p>
        </p:txBody>
      </p:sp>
      <p:pic>
        <p:nvPicPr>
          <p:cNvPr id="23556" name="Picture 8" descr="http://3.bp.blogspot.com/-NuVM9PYbM5k/VSIlaMuVD5I/AAAAAAAAFBQ/PprmpohwJK4/s1600/mahatma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356100" y="1844675"/>
            <a:ext cx="4608513" cy="3240088"/>
          </a:xfrm>
          <a:noFill/>
        </p:spPr>
      </p:pic>
    </p:spTree>
  </p:cSld>
  <p:clrMapOvr>
    <a:masterClrMapping/>
  </p:clrMapOvr>
  <p:transition spd="slow">
    <p:random/>
    <p:sndAc>
      <p:stSnd>
        <p:snd r:embed="rId2" name="Ανάδυση μενού Utopi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altLang="el-GR" sz="9600">
                <a:solidFill>
                  <a:schemeClr val="hlink"/>
                </a:solidFill>
              </a:rPr>
              <a:t>Συνέπειες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r>
              <a:rPr lang="el-GR" altLang="el-GR" sz="4000" smtClean="0">
                <a:solidFill>
                  <a:srgbClr val="FF3300"/>
                </a:solidFill>
              </a:rPr>
              <a:t>Υποδούλωση των λαών</a:t>
            </a:r>
          </a:p>
          <a:p>
            <a:r>
              <a:rPr lang="el-GR" altLang="el-GR" sz="4000" smtClean="0">
                <a:solidFill>
                  <a:srgbClr val="FF3300"/>
                </a:solidFill>
              </a:rPr>
              <a:t>Παραβίαση των ανθρωπίνων δικαιωμάτων</a:t>
            </a:r>
          </a:p>
        </p:txBody>
      </p:sp>
      <p:pic>
        <p:nvPicPr>
          <p:cNvPr id="24580" name="Picture 8" descr="Αποτέλεσμα εικόνας για ανθρώπινα δικαιώματα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067175" y="2420938"/>
            <a:ext cx="4757738" cy="3095625"/>
          </a:xfrm>
          <a:noFill/>
        </p:spPr>
      </p:pic>
    </p:spTree>
  </p:cSld>
  <p:clrMapOvr>
    <a:masterClrMapping/>
  </p:clrMapOvr>
  <p:transition spd="slow">
    <p:random/>
    <p:sndAc>
      <p:stSnd>
        <p:snd r:embed="rId2" name="Γραφομηχανή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Ταμειακή μηχανή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Ταμειακή μηχανή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altLang="el-GR" sz="9600">
                <a:solidFill>
                  <a:schemeClr val="hlink"/>
                </a:solidFill>
              </a:rPr>
              <a:t>Συνέπειες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r>
              <a:rPr lang="el-GR" altLang="el-GR" sz="2800" smtClean="0">
                <a:solidFill>
                  <a:srgbClr val="FF3300"/>
                </a:solidFill>
              </a:rPr>
              <a:t>Αστυνομοκρατούμενο κράτος</a:t>
            </a:r>
          </a:p>
          <a:p>
            <a:r>
              <a:rPr lang="el-GR" altLang="el-GR" sz="2800" smtClean="0">
                <a:solidFill>
                  <a:srgbClr val="FF3300"/>
                </a:solidFill>
              </a:rPr>
              <a:t>Εξεγέρσεις</a:t>
            </a:r>
          </a:p>
        </p:txBody>
      </p:sp>
      <p:sp>
        <p:nvSpPr>
          <p:cNvPr id="25604" name="Rectangle 4"/>
          <p:cNvSpPr>
            <a:spLocks noGrp="1" noChangeArrowheads="1" noTextEdit="1"/>
          </p:cNvSpPr>
          <p:nvPr>
            <p:ph type="clipArt" sz="half" idx="2"/>
          </p:nvPr>
        </p:nvSpPr>
        <p:spPr/>
      </p:sp>
      <p:graphicFrame>
        <p:nvGraphicFramePr>
          <p:cNvPr id="25605" name="Object 5"/>
          <p:cNvGraphicFramePr>
            <a:graphicFrameLocks/>
          </p:cNvGraphicFramePr>
          <p:nvPr/>
        </p:nvGraphicFramePr>
        <p:xfrm>
          <a:off x="4876800" y="1752600"/>
          <a:ext cx="4265613" cy="4953000"/>
        </p:xfrm>
        <a:graphic>
          <a:graphicData uri="http://schemas.openxmlformats.org/presentationml/2006/ole">
            <p:oleObj spid="_x0000_s25605" name="GALLERY" r:id="rId5" imgW="1123846" imgH="2273306" progId="GALLERYClipart">
              <p:embed/>
            </p:oleObj>
          </a:graphicData>
        </a:graphic>
      </p:graphicFrame>
    </p:spTree>
  </p:cSld>
  <p:clrMapOvr>
    <a:masterClrMapping/>
  </p:clrMapOvr>
  <p:transition spd="slow">
    <p:random/>
    <p:sndAc>
      <p:stSnd>
        <p:snd r:embed="rId3" name="Πυροβολισμός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Γραφομηχανή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Γραφομηχανή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altLang="el-GR" sz="9600">
                <a:solidFill>
                  <a:schemeClr val="hlink"/>
                </a:solidFill>
              </a:rPr>
              <a:t>Συνέπειες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r>
              <a:rPr lang="el-GR" altLang="el-GR" sz="3600" b="1" smtClean="0">
                <a:solidFill>
                  <a:srgbClr val="FF3300"/>
                </a:solidFill>
              </a:rPr>
              <a:t>Ταμπού</a:t>
            </a:r>
          </a:p>
          <a:p>
            <a:r>
              <a:rPr lang="el-GR" altLang="el-GR" sz="3600" b="1" smtClean="0">
                <a:solidFill>
                  <a:srgbClr val="FF3300"/>
                </a:solidFill>
              </a:rPr>
              <a:t>Προκαταλήψεις</a:t>
            </a:r>
          </a:p>
        </p:txBody>
      </p:sp>
      <p:pic>
        <p:nvPicPr>
          <p:cNvPr id="26628" name="Picture 8" descr="Αποτέλεσμα εικόνας για προκαταλήψεις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497388" y="2133600"/>
            <a:ext cx="3243262" cy="3509963"/>
          </a:xfrm>
          <a:noFill/>
        </p:spPr>
      </p:pic>
    </p:spTree>
  </p:cSld>
  <p:clrMapOvr>
    <a:masterClrMapping/>
  </p:clrMapOvr>
  <p:transition spd="slow">
    <p:random/>
    <p:sndAc>
      <p:stSnd>
        <p:snd r:embed="rId2" name="Εκκίνηση Windows Jungl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Γραφομηχανή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Γραφομηχανή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altLang="el-GR" sz="9600">
                <a:solidFill>
                  <a:schemeClr val="hlink"/>
                </a:solidFill>
              </a:rPr>
              <a:t>Συνέπειες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r>
              <a:rPr lang="el-GR" altLang="el-GR" sz="4800" b="1" smtClean="0">
                <a:solidFill>
                  <a:srgbClr val="FF3300"/>
                </a:solidFill>
              </a:rPr>
              <a:t>Τουρισμός</a:t>
            </a:r>
          </a:p>
          <a:p>
            <a:r>
              <a:rPr lang="el-GR" altLang="el-GR" sz="4800" b="1" smtClean="0">
                <a:solidFill>
                  <a:srgbClr val="FF3300"/>
                </a:solidFill>
              </a:rPr>
              <a:t>Οικονομία</a:t>
            </a:r>
          </a:p>
        </p:txBody>
      </p:sp>
      <p:pic>
        <p:nvPicPr>
          <p:cNvPr id="27652" name="Picture 7" descr="Αποτέλεσμα εικόνας για τουρισμός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117975" y="2276475"/>
            <a:ext cx="4876800" cy="3529013"/>
          </a:xfrm>
          <a:noFill/>
        </p:spPr>
      </p:pic>
    </p:spTree>
  </p:cSld>
  <p:clrMapOvr>
    <a:masterClrMapping/>
  </p:clrMapOvr>
  <p:transition spd="slow">
    <p:random/>
    <p:sndAc>
      <p:stSnd>
        <p:snd r:embed="rId2" name="Ήχος λέιζερ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Προβολέας διαφανειών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Προβολέας διαφανειών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altLang="el-GR" sz="9600">
                <a:solidFill>
                  <a:schemeClr val="hlink"/>
                </a:solidFill>
              </a:rPr>
              <a:t>Συνέπειες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r>
              <a:rPr lang="el-GR" altLang="el-GR" sz="4000" b="1" smtClean="0">
                <a:solidFill>
                  <a:srgbClr val="FF3300"/>
                </a:solidFill>
              </a:rPr>
              <a:t>Υπονόμευση του δημοκρατικού πολιτεύματος</a:t>
            </a:r>
          </a:p>
          <a:p>
            <a:r>
              <a:rPr lang="el-GR" altLang="el-GR" sz="4000" b="1" smtClean="0">
                <a:solidFill>
                  <a:srgbClr val="FF3300"/>
                </a:solidFill>
              </a:rPr>
              <a:t>Ανελευθερία</a:t>
            </a:r>
          </a:p>
        </p:txBody>
      </p:sp>
      <p:pic>
        <p:nvPicPr>
          <p:cNvPr id="28676" name="Picture 10" descr="http://image.slidesharecdn.com/random-120322103603-phpapp01/95/-1-728.jpg?cb=133241324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27538" y="2444750"/>
            <a:ext cx="4608512" cy="3022600"/>
          </a:xfrm>
          <a:noFill/>
        </p:spPr>
      </p:pic>
    </p:spTree>
  </p:cSld>
  <p:clrMapOvr>
    <a:masterClrMapping/>
  </p:clrMapOvr>
  <p:transition spd="slow">
    <p:random/>
    <p:sndAc>
      <p:stSnd>
        <p:snd r:embed="rId2" name="Γραφομηχανή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Γραφομηχανή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Γραφομηχανή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altLang="el-GR" sz="9600">
                <a:solidFill>
                  <a:schemeClr val="hlink"/>
                </a:solidFill>
              </a:rPr>
              <a:t>Λύσεις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r>
              <a:rPr lang="el-GR" altLang="el-GR" sz="3600" b="1" smtClean="0">
                <a:solidFill>
                  <a:srgbClr val="FF3300"/>
                </a:solidFill>
              </a:rPr>
              <a:t>Διάλογος </a:t>
            </a:r>
          </a:p>
          <a:p>
            <a:r>
              <a:rPr lang="el-GR" altLang="el-GR" sz="3600" b="1" smtClean="0">
                <a:solidFill>
                  <a:srgbClr val="FF3300"/>
                </a:solidFill>
              </a:rPr>
              <a:t>Ενεργοποίηση των πνευματικών ανθρώπων</a:t>
            </a:r>
          </a:p>
          <a:p>
            <a:r>
              <a:rPr lang="el-GR" altLang="el-GR" sz="3600" b="1" smtClean="0">
                <a:solidFill>
                  <a:srgbClr val="FF3300"/>
                </a:solidFill>
              </a:rPr>
              <a:t>Συλλογικότητα</a:t>
            </a:r>
          </a:p>
          <a:p>
            <a:r>
              <a:rPr lang="el-GR" altLang="el-GR" sz="3600" b="1" smtClean="0">
                <a:solidFill>
                  <a:srgbClr val="FF3300"/>
                </a:solidFill>
              </a:rPr>
              <a:t>Εμπάργκο</a:t>
            </a:r>
          </a:p>
        </p:txBody>
      </p:sp>
      <p:sp>
        <p:nvSpPr>
          <p:cNvPr id="29700" name="Rectangle 4"/>
          <p:cNvSpPr>
            <a:spLocks noGrp="1" noChangeArrowheads="1" noTextEdit="1"/>
          </p:cNvSpPr>
          <p:nvPr>
            <p:ph type="clipArt" sz="half" idx="2"/>
          </p:nvPr>
        </p:nvSpPr>
        <p:spPr>
          <a:xfrm>
            <a:off x="4648200" y="1981200"/>
            <a:ext cx="3800475" cy="4105275"/>
          </a:xfrm>
        </p:spPr>
      </p:sp>
      <p:graphicFrame>
        <p:nvGraphicFramePr>
          <p:cNvPr id="29701" name="Object 5"/>
          <p:cNvGraphicFramePr>
            <a:graphicFrameLocks/>
          </p:cNvGraphicFramePr>
          <p:nvPr/>
        </p:nvGraphicFramePr>
        <p:xfrm>
          <a:off x="4343400" y="1676400"/>
          <a:ext cx="4648200" cy="5180013"/>
        </p:xfrm>
        <a:graphic>
          <a:graphicData uri="http://schemas.openxmlformats.org/presentationml/2006/ole">
            <p:oleObj spid="_x0000_s29701" name="GALLERY" r:id="rId5" imgW="1487652" imgH="987217" progId="GALLERYClipart">
              <p:embed/>
            </p:oleObj>
          </a:graphicData>
        </a:graphic>
      </p:graphicFrame>
    </p:spTree>
  </p:cSld>
  <p:clrMapOvr>
    <a:masterClrMapping/>
  </p:clrMapOvr>
  <p:transition spd="slow">
    <p:random/>
    <p:sndAc>
      <p:stSnd>
        <p:snd r:embed="rId3" name="Γραφομηχανή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Ήχος λέιζερ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Ήχος λέιζερ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Ήχος λέιζερ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Ήχος λέιζερ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altLang="el-GR" sz="9600">
                <a:solidFill>
                  <a:schemeClr val="hlink"/>
                </a:solidFill>
              </a:rPr>
              <a:t>Λύσεις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r>
              <a:rPr lang="el-GR" altLang="el-GR" sz="4800" b="1" smtClean="0">
                <a:solidFill>
                  <a:srgbClr val="FF3300"/>
                </a:solidFill>
              </a:rPr>
              <a:t>Υλική και ηθική υποστήριξη</a:t>
            </a:r>
          </a:p>
        </p:txBody>
      </p:sp>
      <p:sp>
        <p:nvSpPr>
          <p:cNvPr id="30724" name="Rectangle 4"/>
          <p:cNvSpPr>
            <a:spLocks noGrp="1" noChangeArrowheads="1" noTextEdit="1"/>
          </p:cNvSpPr>
          <p:nvPr>
            <p:ph type="clipArt" sz="half" idx="2"/>
          </p:nvPr>
        </p:nvSpPr>
        <p:spPr/>
      </p:sp>
      <p:graphicFrame>
        <p:nvGraphicFramePr>
          <p:cNvPr id="30725" name="Object 5"/>
          <p:cNvGraphicFramePr>
            <a:graphicFrameLocks/>
          </p:cNvGraphicFramePr>
          <p:nvPr/>
        </p:nvGraphicFramePr>
        <p:xfrm>
          <a:off x="4343400" y="1676400"/>
          <a:ext cx="4799013" cy="4295775"/>
        </p:xfrm>
        <a:graphic>
          <a:graphicData uri="http://schemas.openxmlformats.org/presentationml/2006/ole">
            <p:oleObj spid="_x0000_s30725" name="GALLERY" r:id="rId5" imgW="1259022" imgH="975267" progId="GALLERYClipart">
              <p:embed/>
            </p:oleObj>
          </a:graphicData>
        </a:graphic>
      </p:graphicFrame>
    </p:spTree>
  </p:cSld>
  <p:clrMapOvr>
    <a:masterClrMapping/>
  </p:clrMapOvr>
  <p:transition spd="slow">
    <p:random/>
    <p:sndAc>
      <p:stSnd>
        <p:snd r:embed="rId3" name="Ανάδυση μενού Utopi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Γραφομηχανή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altLang="el-GR" sz="9600">
                <a:solidFill>
                  <a:schemeClr val="hlink"/>
                </a:solidFill>
              </a:rPr>
              <a:t>Λύσεις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r>
              <a:rPr lang="el-GR" altLang="el-GR" sz="4000" b="1" smtClean="0">
                <a:solidFill>
                  <a:srgbClr val="FF3300"/>
                </a:solidFill>
              </a:rPr>
              <a:t>Ανθρωπισμός</a:t>
            </a:r>
          </a:p>
        </p:txBody>
      </p:sp>
      <p:graphicFrame>
        <p:nvGraphicFramePr>
          <p:cNvPr id="31748" name="Object 4"/>
          <p:cNvGraphicFramePr>
            <a:graphicFrameLocks/>
          </p:cNvGraphicFramePr>
          <p:nvPr>
            <p:ph type="clipArt" sz="half" idx="2"/>
          </p:nvPr>
        </p:nvGraphicFramePr>
        <p:xfrm>
          <a:off x="4267200" y="1905000"/>
          <a:ext cx="4875213" cy="4419600"/>
        </p:xfrm>
        <a:graphic>
          <a:graphicData uri="http://schemas.openxmlformats.org/presentationml/2006/ole">
            <p:oleObj spid="_x0000_s31748" name="ClipArt" r:id="rId5" imgW="3659772" imgH="1991698" progId="MS_ClipArt_Gallery.2">
              <p:embed/>
            </p:oleObj>
          </a:graphicData>
        </a:graphic>
      </p:graphicFrame>
    </p:spTree>
  </p:cSld>
  <p:clrMapOvr>
    <a:masterClrMapping/>
  </p:clrMapOvr>
  <p:transition spd="slow">
    <p:random/>
    <p:sndAc>
      <p:stSnd>
        <p:snd r:embed="rId3" name="Ανάδυση μενού Utopi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Θαυμαστικό Robot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altLang="el-GR" sz="9600"/>
              <a:t>Αίτια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r>
              <a:rPr lang="el-GR" altLang="el-GR" sz="4800" smtClean="0">
                <a:solidFill>
                  <a:schemeClr val="hlink"/>
                </a:solidFill>
              </a:rPr>
              <a:t>Θεωρίες για την ανωτερότητα της λευκής φυλής</a:t>
            </a:r>
          </a:p>
        </p:txBody>
      </p:sp>
      <p:sp>
        <p:nvSpPr>
          <p:cNvPr id="5124" name="Rectangle 4"/>
          <p:cNvSpPr>
            <a:spLocks noGrp="1" noChangeArrowheads="1" noTextEdit="1"/>
          </p:cNvSpPr>
          <p:nvPr>
            <p:ph type="clipArt" sz="half" idx="2"/>
          </p:nvPr>
        </p:nvSpPr>
        <p:spPr/>
      </p:sp>
      <p:graphicFrame>
        <p:nvGraphicFramePr>
          <p:cNvPr id="5125" name="Object 5"/>
          <p:cNvGraphicFramePr>
            <a:graphicFrameLocks/>
          </p:cNvGraphicFramePr>
          <p:nvPr/>
        </p:nvGraphicFramePr>
        <p:xfrm>
          <a:off x="4419600" y="1447800"/>
          <a:ext cx="4322763" cy="5029200"/>
        </p:xfrm>
        <a:graphic>
          <a:graphicData uri="http://schemas.openxmlformats.org/presentationml/2006/ole">
            <p:oleObj spid="_x0000_s5125" name="GALLERY" r:id="rId5" imgW="1100755" imgH="1806255" progId="GALLERYClipart">
              <p:embed/>
            </p:oleObj>
          </a:graphicData>
        </a:graphic>
      </p:graphicFrame>
    </p:spTree>
  </p:cSld>
  <p:clrMapOvr>
    <a:masterClrMapping/>
  </p:clrMapOvr>
  <p:transition spd="slow">
    <p:random/>
    <p:sndAc>
      <p:stSnd>
        <p:snd r:embed="rId3" name="Εκκίνηση Windows Jungl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Ταμπούρλο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altLang="el-GR" sz="9600">
                <a:solidFill>
                  <a:schemeClr val="hlink"/>
                </a:solidFill>
              </a:rPr>
              <a:t>Λύσεις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r>
              <a:rPr lang="el-GR" altLang="el-GR" sz="4800" smtClean="0">
                <a:solidFill>
                  <a:srgbClr val="FF3300"/>
                </a:solidFill>
              </a:rPr>
              <a:t>Ανοχή στις φυλετικές διαφορές</a:t>
            </a:r>
          </a:p>
          <a:p>
            <a:r>
              <a:rPr lang="el-GR" altLang="el-GR" sz="4800" smtClean="0">
                <a:solidFill>
                  <a:srgbClr val="FF3300"/>
                </a:solidFill>
              </a:rPr>
              <a:t>Συνεργασία</a:t>
            </a:r>
          </a:p>
        </p:txBody>
      </p:sp>
      <p:sp>
        <p:nvSpPr>
          <p:cNvPr id="32772" name="Rectangle 4"/>
          <p:cNvSpPr>
            <a:spLocks noGrp="1" noChangeArrowheads="1" noTextEdit="1"/>
          </p:cNvSpPr>
          <p:nvPr>
            <p:ph type="clipArt" sz="half" idx="2"/>
          </p:nvPr>
        </p:nvSpPr>
        <p:spPr/>
      </p:sp>
      <p:graphicFrame>
        <p:nvGraphicFramePr>
          <p:cNvPr id="32773" name="Object 5"/>
          <p:cNvGraphicFramePr>
            <a:graphicFrameLocks/>
          </p:cNvGraphicFramePr>
          <p:nvPr/>
        </p:nvGraphicFramePr>
        <p:xfrm>
          <a:off x="4343400" y="1752600"/>
          <a:ext cx="4799013" cy="5103813"/>
        </p:xfrm>
        <a:graphic>
          <a:graphicData uri="http://schemas.openxmlformats.org/presentationml/2006/ole">
            <p:oleObj spid="_x0000_s32773" name="GALLERY" r:id="rId5" imgW="1050977" imgH="1344303" progId="GALLERYClipart">
              <p:embed/>
            </p:oleObj>
          </a:graphicData>
        </a:graphic>
      </p:graphicFrame>
    </p:spTree>
  </p:cSld>
  <p:clrMapOvr>
    <a:masterClrMapping/>
  </p:clrMapOvr>
  <p:transition spd="slow">
    <p:random/>
    <p:sndAc>
      <p:stSnd>
        <p:snd r:embed="rId3" name="Ήχος λέιζερ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altLang="el-GR" sz="9600">
                <a:solidFill>
                  <a:schemeClr val="hlink"/>
                </a:solidFill>
              </a:rPr>
              <a:t>Λύσεις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r>
              <a:rPr lang="el-GR" altLang="el-GR" b="1" smtClean="0">
                <a:solidFill>
                  <a:srgbClr val="FF3300"/>
                </a:solidFill>
              </a:rPr>
              <a:t>Εξάλειψη του αναλφαβητισμού</a:t>
            </a:r>
            <a:endParaRPr lang="el-GR" altLang="el-GR" smtClean="0">
              <a:solidFill>
                <a:srgbClr val="FF3300"/>
              </a:solidFill>
            </a:endParaRPr>
          </a:p>
          <a:p>
            <a:r>
              <a:rPr lang="el-GR" altLang="el-GR" sz="3600" smtClean="0">
                <a:solidFill>
                  <a:srgbClr val="FF3300"/>
                </a:solidFill>
              </a:rPr>
              <a:t>Κατανόηση των ιδιαιτεροτήτων</a:t>
            </a:r>
          </a:p>
          <a:p>
            <a:r>
              <a:rPr lang="el-GR" altLang="el-GR" sz="3600" smtClean="0">
                <a:solidFill>
                  <a:srgbClr val="FF3300"/>
                </a:solidFill>
              </a:rPr>
              <a:t>Διαφύλαξη των ατομικών ελευθεριών</a:t>
            </a:r>
          </a:p>
        </p:txBody>
      </p:sp>
      <p:graphicFrame>
        <p:nvGraphicFramePr>
          <p:cNvPr id="33796" name="Object 4"/>
          <p:cNvGraphicFramePr>
            <a:graphicFrameLocks/>
          </p:cNvGraphicFramePr>
          <p:nvPr>
            <p:ph type="clipArt" sz="half" idx="2"/>
          </p:nvPr>
        </p:nvGraphicFramePr>
        <p:xfrm>
          <a:off x="4343400" y="1600200"/>
          <a:ext cx="4799013" cy="4800600"/>
        </p:xfrm>
        <a:graphic>
          <a:graphicData uri="http://schemas.openxmlformats.org/presentationml/2006/ole">
            <p:oleObj spid="_x0000_s33796" name="GALLERY" r:id="rId5" imgW="1238758" imgH="1182284" progId="GALLERYClipart">
              <p:embed/>
            </p:oleObj>
          </a:graphicData>
        </a:graphic>
      </p:graphicFrame>
    </p:spTree>
  </p:cSld>
  <p:clrMapOvr>
    <a:masterClrMapping/>
  </p:clrMapOvr>
  <p:transition spd="slow">
    <p:random/>
    <p:sndAc>
      <p:stSnd>
        <p:snd r:embed="rId3" name="Ήχος λέιζερ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Φωτογραφική μηχανή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Φωτογραφική μηχανή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Φωτογραφική μηχανή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altLang="el-GR" sz="9600">
                <a:solidFill>
                  <a:schemeClr val="hlink"/>
                </a:solidFill>
              </a:rPr>
              <a:t>Λύσεις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r>
              <a:rPr lang="el-GR" altLang="el-GR" b="1" smtClean="0">
                <a:solidFill>
                  <a:srgbClr val="FF3300"/>
                </a:solidFill>
              </a:rPr>
              <a:t>Σωστή διαπαιδαγώγηση</a:t>
            </a:r>
          </a:p>
          <a:p>
            <a:r>
              <a:rPr lang="el-GR" altLang="el-GR" b="1" smtClean="0">
                <a:solidFill>
                  <a:srgbClr val="FF3300"/>
                </a:solidFill>
              </a:rPr>
              <a:t>Σεβασμός κάθε προσωπικότητας</a:t>
            </a:r>
          </a:p>
          <a:p>
            <a:r>
              <a:rPr lang="el-GR" altLang="el-GR" b="1" smtClean="0">
                <a:solidFill>
                  <a:srgbClr val="FF3300"/>
                </a:solidFill>
              </a:rPr>
              <a:t>Ανθρωπιστική παιδεία</a:t>
            </a:r>
          </a:p>
        </p:txBody>
      </p:sp>
      <p:graphicFrame>
        <p:nvGraphicFramePr>
          <p:cNvPr id="34820" name="Object 4"/>
          <p:cNvGraphicFramePr>
            <a:graphicFrameLocks/>
          </p:cNvGraphicFramePr>
          <p:nvPr>
            <p:ph type="clipArt" sz="half" idx="2"/>
          </p:nvPr>
        </p:nvGraphicFramePr>
        <p:xfrm>
          <a:off x="4343400" y="1676400"/>
          <a:ext cx="4724400" cy="5180013"/>
        </p:xfrm>
        <a:graphic>
          <a:graphicData uri="http://schemas.openxmlformats.org/presentationml/2006/ole">
            <p:oleObj spid="_x0000_s34820" name="GALLERY" r:id="rId5" imgW="1961808" imgH="2259423" progId="GALLERYClipart">
              <p:embed/>
            </p:oleObj>
          </a:graphicData>
        </a:graphic>
      </p:graphicFrame>
    </p:spTree>
  </p:cSld>
  <p:clrMapOvr>
    <a:masterClrMapping/>
  </p:clrMapOvr>
  <p:transition spd="slow">
    <p:random/>
    <p:sndAc>
      <p:stSnd>
        <p:snd r:embed="rId3" name="Ήχος λέιζερ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Φωτογραφική μηχανή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Φωτογραφική μηχανή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Φωτογραφική μηχανή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altLang="el-GR" sz="9600">
                <a:solidFill>
                  <a:schemeClr val="hlink"/>
                </a:solidFill>
              </a:rPr>
              <a:t>Λύσεις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r>
              <a:rPr lang="el-GR" altLang="el-GR" smtClean="0">
                <a:solidFill>
                  <a:srgbClr val="FF3300"/>
                </a:solidFill>
              </a:rPr>
              <a:t>Δυναμική παρέμβαση</a:t>
            </a:r>
          </a:p>
          <a:p>
            <a:r>
              <a:rPr lang="el-GR" altLang="el-GR" smtClean="0">
                <a:solidFill>
                  <a:srgbClr val="FF3300"/>
                </a:solidFill>
              </a:rPr>
              <a:t>Διαμαρτυρία</a:t>
            </a:r>
          </a:p>
          <a:p>
            <a:r>
              <a:rPr lang="el-GR" altLang="el-GR" smtClean="0">
                <a:solidFill>
                  <a:srgbClr val="FF3300"/>
                </a:solidFill>
              </a:rPr>
              <a:t>Πορείες</a:t>
            </a:r>
          </a:p>
          <a:p>
            <a:r>
              <a:rPr lang="el-GR" altLang="el-GR" smtClean="0">
                <a:solidFill>
                  <a:srgbClr val="FF3300"/>
                </a:solidFill>
              </a:rPr>
              <a:t>Ευαισθητοποίηση του κοινού</a:t>
            </a:r>
          </a:p>
        </p:txBody>
      </p:sp>
      <p:graphicFrame>
        <p:nvGraphicFramePr>
          <p:cNvPr id="35844" name="Object 4"/>
          <p:cNvGraphicFramePr>
            <a:graphicFrameLocks/>
          </p:cNvGraphicFramePr>
          <p:nvPr>
            <p:ph type="clipArt" sz="half" idx="2"/>
          </p:nvPr>
        </p:nvGraphicFramePr>
        <p:xfrm>
          <a:off x="4419600" y="1676400"/>
          <a:ext cx="4722813" cy="5029200"/>
        </p:xfrm>
        <a:graphic>
          <a:graphicData uri="http://schemas.openxmlformats.org/presentationml/2006/ole">
            <p:oleObj spid="_x0000_s35844" name="GALLERY" r:id="rId5" imgW="1361931" imgH="1079875" progId="GALLERYClipart">
              <p:embed/>
            </p:oleObj>
          </a:graphicData>
        </a:graphic>
      </p:graphicFrame>
    </p:spTree>
  </p:cSld>
  <p:clrMapOvr>
    <a:masterClrMapping/>
  </p:clrMapOvr>
  <p:transition spd="slow">
    <p:random/>
    <p:sndAc>
      <p:stSnd>
        <p:snd r:embed="rId3" name="Γυαλί που σπάει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Ταμειακή μηχανή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Ταμειακή μηχανή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Ταμειακή μηχανή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Ταμειακή μηχανή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altLang="el-GR" sz="9600">
                <a:solidFill>
                  <a:schemeClr val="hlink"/>
                </a:solidFill>
              </a:rPr>
              <a:t>Λύσεις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r>
              <a:rPr lang="el-GR" altLang="el-GR" sz="3600" smtClean="0">
                <a:solidFill>
                  <a:srgbClr val="FF3300"/>
                </a:solidFill>
              </a:rPr>
              <a:t>Πολυπολιτισμική συνείδηση</a:t>
            </a:r>
          </a:p>
          <a:p>
            <a:r>
              <a:rPr lang="el-GR" altLang="el-GR" sz="3600" smtClean="0">
                <a:solidFill>
                  <a:srgbClr val="FF3300"/>
                </a:solidFill>
              </a:rPr>
              <a:t>Προβολή ταινιών  που στοχεύουν σην ισονομία, ισοπολιτεία</a:t>
            </a:r>
          </a:p>
        </p:txBody>
      </p:sp>
      <p:pic>
        <p:nvPicPr>
          <p:cNvPr id="36868" name="Picture 7" descr="Αποτέλεσμα εικόνας για multikulturel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500563" y="2492375"/>
            <a:ext cx="4543425" cy="3024188"/>
          </a:xfrm>
          <a:noFill/>
        </p:spPr>
      </p:pic>
    </p:spTree>
  </p:cSld>
  <p:clrMapOvr>
    <a:masterClrMapping/>
  </p:clrMapOvr>
  <p:transition spd="slow">
    <p:random/>
    <p:sndAc>
      <p:stSnd>
        <p:snd r:embed="rId2" name="CHOR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Γραφομηχανή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Γραφομηχανή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altLang="el-GR" sz="9600">
                <a:solidFill>
                  <a:schemeClr val="hlink"/>
                </a:solidFill>
              </a:rPr>
              <a:t>Λύσεις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r>
              <a:rPr lang="el-GR" altLang="el-GR" sz="3600" b="1" smtClean="0">
                <a:solidFill>
                  <a:schemeClr val="hlink"/>
                </a:solidFill>
              </a:rPr>
              <a:t>Καταπολέμηση της φτώχειας</a:t>
            </a:r>
          </a:p>
        </p:txBody>
      </p:sp>
      <p:pic>
        <p:nvPicPr>
          <p:cNvPr id="37892" name="Picture 7" descr="Αποτέλεσμα εικόνας για φτώχεια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3852863" y="2636838"/>
            <a:ext cx="5157787" cy="2952750"/>
          </a:xfrm>
          <a:noFill/>
        </p:spPr>
      </p:pic>
    </p:spTree>
  </p:cSld>
  <p:clrMapOvr>
    <a:masterClrMapping/>
  </p:clrMapOvr>
  <p:transition spd="slow">
    <p:random/>
    <p:sndAc>
      <p:stSnd>
        <p:snd r:embed="rId2" name="Εκκίνηση Windows Jungl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Ανάδυση μενού Utopi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altLang="el-GR" sz="9600"/>
              <a:t>Αίτια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r>
              <a:rPr lang="el-GR" altLang="el-GR" sz="4000" b="1" smtClean="0">
                <a:solidFill>
                  <a:schemeClr val="hlink"/>
                </a:solidFill>
              </a:rPr>
              <a:t>Οικονομική εκμετάλλευση</a:t>
            </a:r>
          </a:p>
        </p:txBody>
      </p:sp>
      <p:graphicFrame>
        <p:nvGraphicFramePr>
          <p:cNvPr id="6148" name="Object 4"/>
          <p:cNvGraphicFramePr>
            <a:graphicFrameLocks/>
          </p:cNvGraphicFramePr>
          <p:nvPr>
            <p:ph type="clipArt" sz="half" idx="2"/>
          </p:nvPr>
        </p:nvGraphicFramePr>
        <p:xfrm>
          <a:off x="4419600" y="1447800"/>
          <a:ext cx="4722813" cy="5408613"/>
        </p:xfrm>
        <a:graphic>
          <a:graphicData uri="http://schemas.openxmlformats.org/presentationml/2006/ole">
            <p:oleObj spid="_x0000_s6148" name="ClipArt" r:id="rId5" imgW="2455025" imgH="3663142" progId="MS_ClipArt_Gallery.2">
              <p:embed/>
            </p:oleObj>
          </a:graphicData>
        </a:graphic>
      </p:graphicFrame>
    </p:spTree>
  </p:cSld>
  <p:clrMapOvr>
    <a:masterClrMapping/>
  </p:clrMapOvr>
  <p:transition spd="slow">
    <p:random/>
    <p:sndAc>
      <p:stSnd>
        <p:snd r:embed="rId3" name="Θαυμαστικό Robotz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Γραφομηχανή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altLang="el-GR" sz="9600"/>
              <a:t>Αίτια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r>
              <a:rPr lang="el-GR" altLang="el-GR" sz="4800" smtClean="0">
                <a:solidFill>
                  <a:schemeClr val="hlink"/>
                </a:solidFill>
              </a:rPr>
              <a:t>Αθλητισμός</a:t>
            </a:r>
          </a:p>
          <a:p>
            <a:r>
              <a:rPr lang="el-GR" altLang="el-GR" sz="4800" smtClean="0">
                <a:solidFill>
                  <a:schemeClr val="hlink"/>
                </a:solidFill>
              </a:rPr>
              <a:t>Η βία στα γήπεδα</a:t>
            </a:r>
          </a:p>
        </p:txBody>
      </p:sp>
      <p:graphicFrame>
        <p:nvGraphicFramePr>
          <p:cNvPr id="7172" name="Object 4"/>
          <p:cNvGraphicFramePr>
            <a:graphicFrameLocks/>
          </p:cNvGraphicFramePr>
          <p:nvPr>
            <p:ph type="clipArt" sz="half" idx="2"/>
          </p:nvPr>
        </p:nvGraphicFramePr>
        <p:xfrm>
          <a:off x="4343400" y="1447800"/>
          <a:ext cx="4572000" cy="5181600"/>
        </p:xfrm>
        <a:graphic>
          <a:graphicData uri="http://schemas.openxmlformats.org/presentationml/2006/ole">
            <p:oleObj spid="_x0000_s7172" name="ClipArt" r:id="rId5" imgW="2866505" imgH="3657600" progId="MS_ClipArt_Gallery.2">
              <p:embed/>
            </p:oleObj>
          </a:graphicData>
        </a:graphic>
      </p:graphicFrame>
    </p:spTree>
  </p:cSld>
  <p:clrMapOvr>
    <a:masterClrMapping/>
  </p:clrMapOvr>
  <p:transition spd="slow">
    <p:random/>
    <p:sndAc>
      <p:stSnd>
        <p:snd r:embed="rId3" name="Επευφημίες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Ήχος λέιζερ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Ήχος λέιζερ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altLang="el-GR" sz="9600"/>
              <a:t>Αίτια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r>
              <a:rPr lang="el-GR" altLang="el-GR" smtClean="0">
                <a:solidFill>
                  <a:schemeClr val="hlink"/>
                </a:solidFill>
              </a:rPr>
              <a:t>Ελλειψη παιδείας</a:t>
            </a:r>
          </a:p>
          <a:p>
            <a:r>
              <a:rPr lang="el-GR" altLang="el-GR" smtClean="0">
                <a:solidFill>
                  <a:schemeClr val="hlink"/>
                </a:solidFill>
              </a:rPr>
              <a:t>Απουσία πνευματικής καλλιέργειας</a:t>
            </a:r>
          </a:p>
          <a:p>
            <a:r>
              <a:rPr lang="el-GR" altLang="el-GR" smtClean="0">
                <a:solidFill>
                  <a:schemeClr val="hlink"/>
                </a:solidFill>
              </a:rPr>
              <a:t>Αντικοινωνική πεποίθηση</a:t>
            </a:r>
          </a:p>
          <a:p>
            <a:r>
              <a:rPr lang="el-GR" altLang="el-GR" smtClean="0">
                <a:solidFill>
                  <a:schemeClr val="hlink"/>
                </a:solidFill>
              </a:rPr>
              <a:t>Απόρριψη διαλεκτικής μεθόδου</a:t>
            </a:r>
          </a:p>
        </p:txBody>
      </p:sp>
      <p:graphicFrame>
        <p:nvGraphicFramePr>
          <p:cNvPr id="8196" name="Object 4"/>
          <p:cNvGraphicFramePr>
            <a:graphicFrameLocks/>
          </p:cNvGraphicFramePr>
          <p:nvPr>
            <p:ph type="clipArt" sz="half" idx="2"/>
          </p:nvPr>
        </p:nvGraphicFramePr>
        <p:xfrm>
          <a:off x="4114800" y="1600200"/>
          <a:ext cx="4876800" cy="4800600"/>
        </p:xfrm>
        <a:graphic>
          <a:graphicData uri="http://schemas.openxmlformats.org/presentationml/2006/ole">
            <p:oleObj spid="_x0000_s8196" name="ClipArt" r:id="rId5" imgW="3660466" imgH="3204700" progId="MS_ClipArt_Gallery.2">
              <p:embed/>
            </p:oleObj>
          </a:graphicData>
        </a:graphic>
      </p:graphicFrame>
    </p:spTree>
  </p:cSld>
  <p:clrMapOvr>
    <a:masterClrMapping/>
  </p:clrMapOvr>
  <p:transition spd="slow">
    <p:random/>
    <p:sndAc>
      <p:stSnd>
        <p:snd r:embed="rId3" name="Γραφομηχανή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Προβολέας διαφανειών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Προβολέας διαφανειών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Προβολέας διαφανειών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Προβολέας διαφανειών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altLang="el-GR" sz="9600">
                <a:solidFill>
                  <a:schemeClr val="hlink"/>
                </a:solidFill>
              </a:rPr>
              <a:t>Αίτια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r>
              <a:rPr lang="el-GR" altLang="el-GR" sz="3600" b="1" smtClean="0">
                <a:solidFill>
                  <a:schemeClr val="accent1"/>
                </a:solidFill>
              </a:rPr>
              <a:t>Ταμπού</a:t>
            </a:r>
          </a:p>
          <a:p>
            <a:r>
              <a:rPr lang="el-GR" altLang="el-GR" sz="3600" b="1" smtClean="0">
                <a:solidFill>
                  <a:schemeClr val="accent1"/>
                </a:solidFill>
              </a:rPr>
              <a:t>Προκαταλήψεις</a:t>
            </a:r>
          </a:p>
        </p:txBody>
      </p:sp>
      <p:pic>
        <p:nvPicPr>
          <p:cNvPr id="9220" name="Picture 7" descr="Αποτέλεσμα εικόνας για ταμπού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356100" y="1916113"/>
            <a:ext cx="4537075" cy="3025775"/>
          </a:xfrm>
          <a:noFill/>
        </p:spPr>
      </p:pic>
    </p:spTree>
  </p:cSld>
  <p:clrMapOvr>
    <a:masterClrMapping/>
  </p:clrMapOvr>
  <p:transition spd="slow">
    <p:random/>
    <p:sndAc>
      <p:stSnd>
        <p:snd r:embed="rId2" name="Ταμπούρλο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Εκκίνηση Windows Jung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Εκκίνηση Windows Jung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altLang="el-GR" sz="9600">
                <a:solidFill>
                  <a:schemeClr val="hlink"/>
                </a:solidFill>
              </a:rPr>
              <a:t>Αίτια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r>
              <a:rPr lang="el-GR" altLang="el-GR" sz="4000" smtClean="0">
                <a:solidFill>
                  <a:srgbClr val="FF3300"/>
                </a:solidFill>
              </a:rPr>
              <a:t>Υπερφίαλες φιλοδοξίες</a:t>
            </a:r>
          </a:p>
          <a:p>
            <a:r>
              <a:rPr lang="el-GR" altLang="el-GR" sz="4000" smtClean="0">
                <a:solidFill>
                  <a:srgbClr val="FF3300"/>
                </a:solidFill>
              </a:rPr>
              <a:t>Υπερτροφικός εγωισμός</a:t>
            </a:r>
          </a:p>
          <a:p>
            <a:r>
              <a:rPr lang="el-GR" altLang="el-GR" sz="4000" smtClean="0">
                <a:solidFill>
                  <a:srgbClr val="FF3300"/>
                </a:solidFill>
              </a:rPr>
              <a:t>Αίσθημα ανωτερότητας</a:t>
            </a:r>
          </a:p>
        </p:txBody>
      </p:sp>
      <p:pic>
        <p:nvPicPr>
          <p:cNvPr id="10244" name="Picture 8" descr="Αποτέλεσμα εικόνας για φιλοδοξίες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157663" y="1844675"/>
            <a:ext cx="4799012" cy="3671888"/>
          </a:xfrm>
          <a:noFill/>
        </p:spPr>
      </p:pic>
    </p:spTree>
  </p:cSld>
  <p:clrMapOvr>
    <a:masterClrMapping/>
  </p:clrMapOvr>
  <p:transition spd="slow">
    <p:random/>
    <p:sndAc>
      <p:stSnd>
        <p:snd r:embed="rId2" name="Γραφομηχανή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Θαυμαστικό Robot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Θαυμαστικό Robot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Θαυμαστικό Robot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altLang="el-GR" sz="9600">
                <a:solidFill>
                  <a:schemeClr val="hlink"/>
                </a:solidFill>
              </a:rPr>
              <a:t>Αίτια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r>
              <a:rPr lang="el-GR" altLang="el-GR" sz="4000" smtClean="0">
                <a:solidFill>
                  <a:srgbClr val="FF3300"/>
                </a:solidFill>
              </a:rPr>
              <a:t>Ανταγωνισμός</a:t>
            </a:r>
          </a:p>
          <a:p>
            <a:r>
              <a:rPr lang="el-GR" altLang="el-GR" sz="4000" smtClean="0">
                <a:solidFill>
                  <a:srgbClr val="FF3300"/>
                </a:solidFill>
              </a:rPr>
              <a:t>Διαπίστωση αδυναμίας</a:t>
            </a:r>
          </a:p>
        </p:txBody>
      </p:sp>
      <p:pic>
        <p:nvPicPr>
          <p:cNvPr id="11268" name="Picture 9" descr="Αποτέλεσμα εικόνας για ανταγωνισμός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171950" y="2708275"/>
            <a:ext cx="4772025" cy="2665413"/>
          </a:xfrm>
          <a:noFill/>
        </p:spPr>
      </p:pic>
    </p:spTree>
  </p:cSld>
  <p:clrMapOvr>
    <a:masterClrMapping/>
  </p:clrMapOvr>
  <p:transition spd="slow">
    <p:random/>
    <p:sndAc>
      <p:stSnd>
        <p:snd r:embed="rId2" name="Ταμειακή μηχανή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Προβολέας διαφανειών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Προβολέας διαφανειών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theme/theme1.xml><?xml version="1.0" encoding="utf-8"?>
<a:theme xmlns:a="http://schemas.openxmlformats.org/drawingml/2006/main" name="Λαμπύρισμα">
  <a:themeElements>
    <a:clrScheme name="Λαμπύρισμα 1">
      <a:dk1>
        <a:srgbClr val="2A004E"/>
      </a:dk1>
      <a:lt1>
        <a:srgbClr val="FFFFFF"/>
      </a:lt1>
      <a:dk2>
        <a:srgbClr val="500093"/>
      </a:dk2>
      <a:lt2>
        <a:srgbClr val="00CCCC"/>
      </a:lt2>
      <a:accent1>
        <a:srgbClr val="D60093"/>
      </a:accent1>
      <a:accent2>
        <a:srgbClr val="0000FF"/>
      </a:accent2>
      <a:accent3>
        <a:srgbClr val="B3AAC8"/>
      </a:accent3>
      <a:accent4>
        <a:srgbClr val="DADADA"/>
      </a:accent4>
      <a:accent5>
        <a:srgbClr val="E8AAC8"/>
      </a:accent5>
      <a:accent6>
        <a:srgbClr val="0000E7"/>
      </a:accent6>
      <a:hlink>
        <a:srgbClr val="FFFF00"/>
      </a:hlink>
      <a:folHlink>
        <a:srgbClr val="7500D7"/>
      </a:folHlink>
    </a:clrScheme>
    <a:fontScheme name="Λαμπύρισμα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altLang="el-G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 Greek" charset="-95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altLang="el-G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 Greek" charset="-95"/>
          </a:defRPr>
        </a:defPPr>
      </a:lstStyle>
    </a:lnDef>
  </a:objectDefaults>
  <a:extraClrSchemeLst>
    <a:extraClrScheme>
      <a:clrScheme name="Λαμπύρισμα 1">
        <a:dk1>
          <a:srgbClr val="2A004E"/>
        </a:dk1>
        <a:lt1>
          <a:srgbClr val="FFFFFF"/>
        </a:lt1>
        <a:dk2>
          <a:srgbClr val="500093"/>
        </a:dk2>
        <a:lt2>
          <a:srgbClr val="00CCCC"/>
        </a:lt2>
        <a:accent1>
          <a:srgbClr val="D60093"/>
        </a:accent1>
        <a:accent2>
          <a:srgbClr val="0000FF"/>
        </a:accent2>
        <a:accent3>
          <a:srgbClr val="B3AAC8"/>
        </a:accent3>
        <a:accent4>
          <a:srgbClr val="DADADA"/>
        </a:accent4>
        <a:accent5>
          <a:srgbClr val="E8AAC8"/>
        </a:accent5>
        <a:accent6>
          <a:srgbClr val="0000E7"/>
        </a:accent6>
        <a:hlink>
          <a:srgbClr val="FFFF00"/>
        </a:hlink>
        <a:folHlink>
          <a:srgbClr val="7500D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Λαμπύρισμα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CC99FF"/>
        </a:accent1>
        <a:accent2>
          <a:srgbClr val="3366FF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2D5CE7"/>
        </a:accent6>
        <a:hlink>
          <a:srgbClr val="00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Λαμπύρισμα 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777777"/>
        </a:accent1>
        <a:accent2>
          <a:srgbClr val="CBCBCB"/>
        </a:accent2>
        <a:accent3>
          <a:srgbClr val="FFFFFF"/>
        </a:accent3>
        <a:accent4>
          <a:srgbClr val="000000"/>
        </a:accent4>
        <a:accent5>
          <a:srgbClr val="BDBDBD"/>
        </a:accent5>
        <a:accent6>
          <a:srgbClr val="B8B8B8"/>
        </a:accent6>
        <a:hlink>
          <a:srgbClr val="4D4D4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Λαμπύρισμα 4">
        <a:dk1>
          <a:srgbClr val="000000"/>
        </a:dk1>
        <a:lt1>
          <a:srgbClr val="00CCCC"/>
        </a:lt1>
        <a:dk2>
          <a:srgbClr val="FFFFCC"/>
        </a:dk2>
        <a:lt2>
          <a:srgbClr val="009999"/>
        </a:lt2>
        <a:accent1>
          <a:srgbClr val="CC99FF"/>
        </a:accent1>
        <a:accent2>
          <a:srgbClr val="3366FF"/>
        </a:accent2>
        <a:accent3>
          <a:srgbClr val="AAE2E2"/>
        </a:accent3>
        <a:accent4>
          <a:srgbClr val="000000"/>
        </a:accent4>
        <a:accent5>
          <a:srgbClr val="E2CAFF"/>
        </a:accent5>
        <a:accent6>
          <a:srgbClr val="2D5CE7"/>
        </a:accent6>
        <a:hlink>
          <a:srgbClr val="00CCFF"/>
        </a:hlink>
        <a:folHlink>
          <a:srgbClr val="00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Λαμπύρισμα 5">
        <a:dk1>
          <a:srgbClr val="003300"/>
        </a:dk1>
        <a:lt1>
          <a:srgbClr val="FFFFFF"/>
        </a:lt1>
        <a:dk2>
          <a:srgbClr val="669900"/>
        </a:dk2>
        <a:lt2>
          <a:srgbClr val="FFCC66"/>
        </a:lt2>
        <a:accent1>
          <a:srgbClr val="990033"/>
        </a:accent1>
        <a:accent2>
          <a:srgbClr val="FF9933"/>
        </a:accent2>
        <a:accent3>
          <a:srgbClr val="B8CAAA"/>
        </a:accent3>
        <a:accent4>
          <a:srgbClr val="DADADA"/>
        </a:accent4>
        <a:accent5>
          <a:srgbClr val="CAAAAD"/>
        </a:accent5>
        <a:accent6>
          <a:srgbClr val="E78A2D"/>
        </a:accent6>
        <a:hlink>
          <a:srgbClr val="CCCC00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Λαμπύρισμα 6">
        <a:dk1>
          <a:srgbClr val="663300"/>
        </a:dk1>
        <a:lt1>
          <a:srgbClr val="FFFFFF"/>
        </a:lt1>
        <a:dk2>
          <a:srgbClr val="CC6600"/>
        </a:dk2>
        <a:lt2>
          <a:srgbClr val="FFCC00"/>
        </a:lt2>
        <a:accent1>
          <a:srgbClr val="990033"/>
        </a:accent1>
        <a:accent2>
          <a:srgbClr val="FF0033"/>
        </a:accent2>
        <a:accent3>
          <a:srgbClr val="E2B8AA"/>
        </a:accent3>
        <a:accent4>
          <a:srgbClr val="DADADA"/>
        </a:accent4>
        <a:accent5>
          <a:srgbClr val="CAAAAD"/>
        </a:accent5>
        <a:accent6>
          <a:srgbClr val="E7002D"/>
        </a:accent6>
        <a:hlink>
          <a:srgbClr val="CC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Λαμπύρισμα 7">
        <a:dk1>
          <a:srgbClr val="660033"/>
        </a:dk1>
        <a:lt1>
          <a:srgbClr val="FFFFFF"/>
        </a:lt1>
        <a:dk2>
          <a:srgbClr val="990066"/>
        </a:dk2>
        <a:lt2>
          <a:srgbClr val="FFFF66"/>
        </a:lt2>
        <a:accent1>
          <a:srgbClr val="9933FF"/>
        </a:accent1>
        <a:accent2>
          <a:srgbClr val="00CCCC"/>
        </a:accent2>
        <a:accent3>
          <a:srgbClr val="CAAAB8"/>
        </a:accent3>
        <a:accent4>
          <a:srgbClr val="DADADA"/>
        </a:accent4>
        <a:accent5>
          <a:srgbClr val="CAADFF"/>
        </a:accent5>
        <a:accent6>
          <a:srgbClr val="00B9B9"/>
        </a:accent6>
        <a:hlink>
          <a:srgbClr val="CC66FF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C:\MSOffice\Πρότυπα\Σχέδια παρουσιάσεων\Λαμπύρισμα.pot</Template>
  <TotalTime>361</TotalTime>
  <Words>232</Words>
  <Application>Microsoft Office PowerPoint</Application>
  <PresentationFormat>Προβολή στην οθόνη (4:3)</PresentationFormat>
  <Paragraphs>117</Paragraphs>
  <Slides>35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35</vt:i4>
      </vt:variant>
    </vt:vector>
  </HeadingPairs>
  <TitlesOfParts>
    <vt:vector size="43" baseType="lpstr">
      <vt:lpstr>Times New Roman Greek</vt:lpstr>
      <vt:lpstr>Arial</vt:lpstr>
      <vt:lpstr>Times New Roman</vt:lpstr>
      <vt:lpstr>Monotype Sorts</vt:lpstr>
      <vt:lpstr>Arial Greek</vt:lpstr>
      <vt:lpstr>Λαμπύρισμα</vt:lpstr>
      <vt:lpstr>GALLERY</vt:lpstr>
      <vt:lpstr>ClipArt</vt:lpstr>
      <vt:lpstr>Ρατσισμός</vt:lpstr>
      <vt:lpstr>Ρατσισμός</vt:lpstr>
      <vt:lpstr>Αίτια</vt:lpstr>
      <vt:lpstr>Αίτια</vt:lpstr>
      <vt:lpstr>Αίτια</vt:lpstr>
      <vt:lpstr>Αίτια</vt:lpstr>
      <vt:lpstr>Αίτια</vt:lpstr>
      <vt:lpstr>Αίτια</vt:lpstr>
      <vt:lpstr>Αίτια</vt:lpstr>
      <vt:lpstr>Αίτια</vt:lpstr>
      <vt:lpstr>Αίτια</vt:lpstr>
      <vt:lpstr>Αίτια</vt:lpstr>
      <vt:lpstr>Αίτια</vt:lpstr>
      <vt:lpstr>Αίτια</vt:lpstr>
      <vt:lpstr>Αίτια</vt:lpstr>
      <vt:lpstr>Αίτια</vt:lpstr>
      <vt:lpstr>Αίτια</vt:lpstr>
      <vt:lpstr>Συνέπειες</vt:lpstr>
      <vt:lpstr>Συνέπειες</vt:lpstr>
      <vt:lpstr>Συνέπειες</vt:lpstr>
      <vt:lpstr>Συνέπειες</vt:lpstr>
      <vt:lpstr>Συνέπειες</vt:lpstr>
      <vt:lpstr>Συνέπειες</vt:lpstr>
      <vt:lpstr>Συνέπειες</vt:lpstr>
      <vt:lpstr>Συνέπειες</vt:lpstr>
      <vt:lpstr>Συνέπειες</vt:lpstr>
      <vt:lpstr>Λύσεις</vt:lpstr>
      <vt:lpstr>Λύσεις</vt:lpstr>
      <vt:lpstr>Λύσεις</vt:lpstr>
      <vt:lpstr>Λύσεις</vt:lpstr>
      <vt:lpstr>Λύσεις</vt:lpstr>
      <vt:lpstr>Λύσεις</vt:lpstr>
      <vt:lpstr>Λύσεις</vt:lpstr>
      <vt:lpstr>Λύσεις</vt:lpstr>
      <vt:lpstr>Λύσεις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Ρατσισμός</dc:title>
  <dc:creator>SH</dc:creator>
  <cp:lastModifiedBy>user</cp:lastModifiedBy>
  <cp:revision>47</cp:revision>
  <dcterms:created xsi:type="dcterms:W3CDTF">1995-05-28T16:34:56Z</dcterms:created>
  <dcterms:modified xsi:type="dcterms:W3CDTF">2020-03-31T20:46:44Z</dcterms:modified>
</cp:coreProperties>
</file>